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7" r:id="rId1"/>
  </p:sldMasterIdLst>
  <p:notesMasterIdLst>
    <p:notesMasterId r:id="rId3"/>
  </p:notesMasterIdLst>
  <p:handoutMasterIdLst>
    <p:handoutMasterId r:id="rId4"/>
  </p:handoutMasterIdLst>
  <p:sldIdLst>
    <p:sldId id="258" r:id="rId2"/>
  </p:sldIdLst>
  <p:sldSz cx="28803600" cy="43205400"/>
  <p:notesSz cx="7104063" cy="10234613"/>
  <p:custDataLst>
    <p:tags r:id="rId5"/>
  </p:custDataLst>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110" algn="l" rtl="0" fontAlgn="base">
      <a:spcBef>
        <a:spcPct val="0"/>
      </a:spcBef>
      <a:spcAft>
        <a:spcPct val="0"/>
      </a:spcAft>
      <a:defRPr kern="1200">
        <a:solidFill>
          <a:schemeClr val="tx1"/>
        </a:solidFill>
        <a:latin typeface="Arial" charset="0"/>
        <a:ea typeface="+mn-ea"/>
        <a:cs typeface="Arial" charset="0"/>
      </a:defRPr>
    </a:lvl2pPr>
    <a:lvl3pPr marL="914220" algn="l" rtl="0" fontAlgn="base">
      <a:spcBef>
        <a:spcPct val="0"/>
      </a:spcBef>
      <a:spcAft>
        <a:spcPct val="0"/>
      </a:spcAft>
      <a:defRPr kern="1200">
        <a:solidFill>
          <a:schemeClr val="tx1"/>
        </a:solidFill>
        <a:latin typeface="Arial" charset="0"/>
        <a:ea typeface="+mn-ea"/>
        <a:cs typeface="Arial" charset="0"/>
      </a:defRPr>
    </a:lvl3pPr>
    <a:lvl4pPr marL="1371330" algn="l" rtl="0" fontAlgn="base">
      <a:spcBef>
        <a:spcPct val="0"/>
      </a:spcBef>
      <a:spcAft>
        <a:spcPct val="0"/>
      </a:spcAft>
      <a:defRPr kern="1200">
        <a:solidFill>
          <a:schemeClr val="tx1"/>
        </a:solidFill>
        <a:latin typeface="Arial" charset="0"/>
        <a:ea typeface="+mn-ea"/>
        <a:cs typeface="Arial" charset="0"/>
      </a:defRPr>
    </a:lvl4pPr>
    <a:lvl5pPr marL="1828431" algn="l" rtl="0" fontAlgn="base">
      <a:spcBef>
        <a:spcPct val="0"/>
      </a:spcBef>
      <a:spcAft>
        <a:spcPct val="0"/>
      </a:spcAft>
      <a:defRPr kern="1200">
        <a:solidFill>
          <a:schemeClr val="tx1"/>
        </a:solidFill>
        <a:latin typeface="Arial" charset="0"/>
        <a:ea typeface="+mn-ea"/>
        <a:cs typeface="Arial" charset="0"/>
      </a:defRPr>
    </a:lvl5pPr>
    <a:lvl6pPr marL="2285541" algn="r" defTabSz="914220" rtl="1" eaLnBrk="1" latinLnBrk="0" hangingPunct="1">
      <a:defRPr kern="1200">
        <a:solidFill>
          <a:schemeClr val="tx1"/>
        </a:solidFill>
        <a:latin typeface="Arial" charset="0"/>
        <a:ea typeface="+mn-ea"/>
        <a:cs typeface="Arial" charset="0"/>
      </a:defRPr>
    </a:lvl6pPr>
    <a:lvl7pPr marL="2742651" algn="r" defTabSz="914220" rtl="1" eaLnBrk="1" latinLnBrk="0" hangingPunct="1">
      <a:defRPr kern="1200">
        <a:solidFill>
          <a:schemeClr val="tx1"/>
        </a:solidFill>
        <a:latin typeface="Arial" charset="0"/>
        <a:ea typeface="+mn-ea"/>
        <a:cs typeface="Arial" charset="0"/>
      </a:defRPr>
    </a:lvl7pPr>
    <a:lvl8pPr marL="3199761" algn="r" defTabSz="914220" rtl="1" eaLnBrk="1" latinLnBrk="0" hangingPunct="1">
      <a:defRPr kern="1200">
        <a:solidFill>
          <a:schemeClr val="tx1"/>
        </a:solidFill>
        <a:latin typeface="Arial" charset="0"/>
        <a:ea typeface="+mn-ea"/>
        <a:cs typeface="Arial" charset="0"/>
      </a:defRPr>
    </a:lvl8pPr>
    <a:lvl9pPr marL="3656871" algn="r" defTabSz="914220" rtl="1"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EF99E5"/>
    <a:srgbClr val="FF4B4B"/>
    <a:srgbClr val="FF2929"/>
    <a:srgbClr val="FF6161"/>
    <a:srgbClr val="A8E0D3"/>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4" autoAdjust="0"/>
    <p:restoredTop sz="96774" autoAdjust="0"/>
  </p:normalViewPr>
  <p:slideViewPr>
    <p:cSldViewPr>
      <p:cViewPr>
        <p:scale>
          <a:sx n="25" d="100"/>
          <a:sy n="25" d="100"/>
        </p:scale>
        <p:origin x="-906" y="-120"/>
      </p:cViewPr>
      <p:guideLst>
        <p:guide orient="horz" pos="13608"/>
        <p:guide pos="90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p:cViewPr>
        <p:scale>
          <a:sx n="66" d="100"/>
          <a:sy n="66" d="100"/>
        </p:scale>
        <p:origin x="-2574" y="420"/>
      </p:cViewPr>
      <p:guideLst>
        <p:guide orient="horz" pos="3223"/>
        <p:guide pos="223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tags" Target="tags/tag1.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1"/>
            <a:ext cx="3078639" cy="511175"/>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fr-FR" dirty="0"/>
          </a:p>
        </p:txBody>
      </p:sp>
      <p:sp>
        <p:nvSpPr>
          <p:cNvPr id="3" name="Espace réservé de la date 2"/>
          <p:cNvSpPr>
            <a:spLocks noGrp="1"/>
          </p:cNvSpPr>
          <p:nvPr>
            <p:ph type="dt" sz="quarter" idx="1"/>
          </p:nvPr>
        </p:nvSpPr>
        <p:spPr>
          <a:xfrm>
            <a:off x="4023836" y="1"/>
            <a:ext cx="3078639" cy="511175"/>
          </a:xfrm>
          <a:prstGeom prst="rect">
            <a:avLst/>
          </a:prstGeom>
        </p:spPr>
        <p:txBody>
          <a:bodyPr vert="horz" lIns="94768" tIns="47384" rIns="94768" bIns="47384" rtlCol="0"/>
          <a:lstStyle>
            <a:lvl1pPr algn="r" fontAlgn="auto">
              <a:spcBef>
                <a:spcPts val="0"/>
              </a:spcBef>
              <a:spcAft>
                <a:spcPts val="0"/>
              </a:spcAft>
              <a:defRPr sz="1200" smtClean="0">
                <a:latin typeface="+mn-lt"/>
                <a:cs typeface="+mn-cs"/>
              </a:defRPr>
            </a:lvl1pPr>
          </a:lstStyle>
          <a:p>
            <a:pPr>
              <a:defRPr/>
            </a:pPr>
            <a:fld id="{B2F0D7B8-2843-4BDA-97CF-7CB734D58F2F}" type="datetimeFigureOut">
              <a:rPr lang="fr-FR"/>
              <a:pPr>
                <a:defRPr/>
              </a:pPr>
              <a:t>25/02/2015</a:t>
            </a:fld>
            <a:endParaRPr lang="fr-FR" dirty="0"/>
          </a:p>
        </p:txBody>
      </p:sp>
      <p:sp>
        <p:nvSpPr>
          <p:cNvPr id="4" name="Espace réservé du pied de page 3"/>
          <p:cNvSpPr>
            <a:spLocks noGrp="1"/>
          </p:cNvSpPr>
          <p:nvPr>
            <p:ph type="ftr" sz="quarter" idx="2"/>
          </p:nvPr>
        </p:nvSpPr>
        <p:spPr>
          <a:xfrm>
            <a:off x="1" y="9721851"/>
            <a:ext cx="3078639" cy="511175"/>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fr-FR" dirty="0"/>
          </a:p>
        </p:txBody>
      </p:sp>
      <p:sp>
        <p:nvSpPr>
          <p:cNvPr id="5" name="Espace réservé du numéro de diapositive 4"/>
          <p:cNvSpPr>
            <a:spLocks noGrp="1"/>
          </p:cNvSpPr>
          <p:nvPr>
            <p:ph type="sldNum" sz="quarter" idx="3"/>
          </p:nvPr>
        </p:nvSpPr>
        <p:spPr>
          <a:xfrm>
            <a:off x="4023836" y="9721851"/>
            <a:ext cx="3078639" cy="511175"/>
          </a:xfrm>
          <a:prstGeom prst="rect">
            <a:avLst/>
          </a:prstGeom>
        </p:spPr>
        <p:txBody>
          <a:bodyPr vert="horz" lIns="94768" tIns="47384" rIns="94768" bIns="47384" rtlCol="0" anchor="b"/>
          <a:lstStyle>
            <a:lvl1pPr algn="r" fontAlgn="auto">
              <a:spcBef>
                <a:spcPts val="0"/>
              </a:spcBef>
              <a:spcAft>
                <a:spcPts val="0"/>
              </a:spcAft>
              <a:defRPr sz="1200" smtClean="0">
                <a:latin typeface="+mn-lt"/>
                <a:cs typeface="+mn-cs"/>
              </a:defRPr>
            </a:lvl1pPr>
          </a:lstStyle>
          <a:p>
            <a:pPr>
              <a:defRPr/>
            </a:pPr>
            <a:fld id="{0618FFCB-3331-4F21-82C1-05CF901A6DE5}" type="slidenum">
              <a:rPr lang="fr-FR"/>
              <a:pPr>
                <a:defRPr/>
              </a:pPr>
              <a:t>‹N°›</a:t>
            </a:fld>
            <a:endParaRPr lang="fr-FR"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Espace réservé de l'en-tête 1"/>
          <p:cNvSpPr txBox="1">
            <a:spLocks noGrp="1"/>
          </p:cNvSpPr>
          <p:nvPr>
            <p:ph type="hdr" sz="quarter"/>
          </p:nvPr>
        </p:nvSpPr>
        <p:spPr>
          <a:xfrm>
            <a:off x="4025424" y="1"/>
            <a:ext cx="3078639" cy="511175"/>
          </a:xfrm>
          <a:prstGeom prst="rect">
            <a:avLst/>
          </a:prstGeom>
          <a:noFill/>
          <a:ln>
            <a:noFill/>
          </a:ln>
        </p:spPr>
        <p:txBody>
          <a:bodyPr vert="horz" wrap="square" lIns="94768" tIns="47384" rIns="94768" bIns="47384" anchor="t"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3" name="Espace réservé de la date 2"/>
          <p:cNvSpPr txBox="1">
            <a:spLocks noGrp="1"/>
          </p:cNvSpPr>
          <p:nvPr>
            <p:ph type="dt" idx="1"/>
          </p:nvPr>
        </p:nvSpPr>
        <p:spPr>
          <a:xfrm>
            <a:off x="1590" y="1"/>
            <a:ext cx="3078639" cy="511175"/>
          </a:xfrm>
          <a:prstGeom prst="rect">
            <a:avLst/>
          </a:prstGeom>
          <a:noFill/>
          <a:ln>
            <a:noFill/>
          </a:ln>
        </p:spPr>
        <p:txBody>
          <a:bodyPr vert="horz" wrap="square" lIns="94768" tIns="47384" rIns="94768" bIns="47384" anchor="t"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06CCE1BE-8B3A-41D6-AB29-4E3483EC7AFC}" type="datetime1">
              <a:rPr/>
              <a:pPr>
                <a:defRPr/>
              </a:pPr>
              <a:t>16-06-1435</a:t>
            </a:fld>
            <a:endParaRPr/>
          </a:p>
        </p:txBody>
      </p:sp>
      <p:sp>
        <p:nvSpPr>
          <p:cNvPr id="12292" name="Espace réservé de l'image des diapositives 3"/>
          <p:cNvSpPr>
            <a:spLocks noGrp="1" noRot="1" noChangeAspect="1"/>
          </p:cNvSpPr>
          <p:nvPr>
            <p:ph type="sldImg" idx="2"/>
          </p:nvPr>
        </p:nvSpPr>
        <p:spPr bwMode="auto">
          <a:xfrm>
            <a:off x="2273300" y="768350"/>
            <a:ext cx="2557463" cy="3836988"/>
          </a:xfrm>
          <a:prstGeom prst="rect">
            <a:avLst/>
          </a:prstGeom>
          <a:noFill/>
          <a:ln w="12701">
            <a:solidFill>
              <a:srgbClr val="000000"/>
            </a:solidFill>
            <a:miter lim="800000"/>
            <a:headEnd/>
            <a:tailEnd/>
          </a:ln>
        </p:spPr>
      </p:sp>
      <p:sp>
        <p:nvSpPr>
          <p:cNvPr id="5" name="Espace réservé des commentaires 4"/>
          <p:cNvSpPr txBox="1">
            <a:spLocks noGrp="1"/>
          </p:cNvSpPr>
          <p:nvPr>
            <p:ph type="body" sz="quarter" idx="3"/>
          </p:nvPr>
        </p:nvSpPr>
        <p:spPr>
          <a:xfrm>
            <a:off x="710090" y="4860925"/>
            <a:ext cx="5683886" cy="4605338"/>
          </a:xfrm>
          <a:prstGeom prst="rect">
            <a:avLst/>
          </a:prstGeom>
          <a:noFill/>
          <a:ln>
            <a:noFill/>
          </a:ln>
        </p:spPr>
        <p:txBody>
          <a:bodyPr vert="horz" wrap="square" lIns="94768" tIns="47384" rIns="94768" bIns="47384" anchor="t" anchorCtr="0" compatLnSpc="1"/>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US" noProof="0"/>
          </a:p>
        </p:txBody>
      </p:sp>
      <p:sp>
        <p:nvSpPr>
          <p:cNvPr id="6" name="Espace réservé du pied de page 5"/>
          <p:cNvSpPr txBox="1">
            <a:spLocks noGrp="1"/>
          </p:cNvSpPr>
          <p:nvPr>
            <p:ph type="ftr" sz="quarter" idx="4"/>
          </p:nvPr>
        </p:nvSpPr>
        <p:spPr>
          <a:xfrm>
            <a:off x="4025424" y="9721851"/>
            <a:ext cx="3078639" cy="511175"/>
          </a:xfrm>
          <a:prstGeom prst="rect">
            <a:avLst/>
          </a:prstGeom>
          <a:noFill/>
          <a:ln>
            <a:noFill/>
          </a:ln>
        </p:spPr>
        <p:txBody>
          <a:bodyPr vert="horz" wrap="square" lIns="94768" tIns="47384" rIns="94768" bIns="47384" anchor="b" anchorCtr="0" compatLnSpc="1"/>
          <a:lstStyle>
            <a:lvl1pPr marL="0" marR="0" lvl="0" indent="0" algn="r"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endParaRPr/>
          </a:p>
        </p:txBody>
      </p:sp>
      <p:sp>
        <p:nvSpPr>
          <p:cNvPr id="7" name="Espace réservé du numéro de diapositive 6"/>
          <p:cNvSpPr txBox="1">
            <a:spLocks noGrp="1"/>
          </p:cNvSpPr>
          <p:nvPr>
            <p:ph type="sldNum" sz="quarter" idx="5"/>
          </p:nvPr>
        </p:nvSpPr>
        <p:spPr>
          <a:xfrm>
            <a:off x="1590" y="9721851"/>
            <a:ext cx="3078639" cy="511175"/>
          </a:xfrm>
          <a:prstGeom prst="rect">
            <a:avLst/>
          </a:prstGeom>
          <a:noFill/>
          <a:ln>
            <a:noFill/>
          </a:ln>
        </p:spPr>
        <p:txBody>
          <a:bodyPr vert="horz" wrap="square" lIns="94768" tIns="47384" rIns="94768" bIns="47384" anchor="b" anchorCtr="0" compatLnSpc="1"/>
          <a:lstStyle>
            <a:lvl1pPr marL="0" marR="0" lvl="0" indent="0" algn="l" defTabSz="947684" rtl="1" fontAlgn="auto" hangingPunct="1">
              <a:lnSpc>
                <a:spcPct val="100000"/>
              </a:lnSpc>
              <a:spcBef>
                <a:spcPts val="0"/>
              </a:spcBef>
              <a:spcAft>
                <a:spcPts val="0"/>
              </a:spcAft>
              <a:buNone/>
              <a:tabLst/>
              <a:defRPr lang="ar-DZ" sz="1200" b="0" i="0" u="none" strike="noStrike" kern="1200" cap="none" spc="0" baseline="0">
                <a:solidFill>
                  <a:srgbClr val="000000"/>
                </a:solidFill>
                <a:uFillTx/>
                <a:latin typeface="Tahoma" pitchFamily="34"/>
                <a:cs typeface="Arial" pitchFamily="34"/>
              </a:defRPr>
            </a:lvl1pPr>
          </a:lstStyle>
          <a:p>
            <a:pPr>
              <a:defRPr/>
            </a:pPr>
            <a:fld id="{7B1FF6FB-FF66-42CF-B6E9-3647C08E5F3E}" type="slidenum">
              <a:rPr/>
              <a:pPr>
                <a:defRPr/>
              </a:pPr>
              <a:t>‹N°›</a:t>
            </a:fld>
            <a:endParaRPr/>
          </a:p>
        </p:txBody>
      </p:sp>
    </p:spTree>
  </p:cSld>
  <p:clrMap bg1="lt1" tx1="dk1" bg2="lt2" tx2="dk2" accent1="accent1" accent2="accent2" accent3="accent3" accent4="accent4" accent5="accent5" accent6="accent6" hlink="hlink" folHlink="folHlink"/>
  <p:notesStyle>
    <a:lvl1pPr algn="r" rtl="1" eaLnBrk="0" fontAlgn="base" hangingPunct="0">
      <a:spcBef>
        <a:spcPts val="401"/>
      </a:spcBef>
      <a:spcAft>
        <a:spcPct val="0"/>
      </a:spcAft>
      <a:defRPr lang="fr-FR" sz="1400" kern="1200">
        <a:solidFill>
          <a:srgbClr val="000000"/>
        </a:solidFill>
        <a:latin typeface="Calibri"/>
      </a:defRPr>
    </a:lvl1pPr>
    <a:lvl2pPr marL="457110" lvl="1" algn="r" rtl="1" eaLnBrk="0" fontAlgn="base" hangingPunct="0">
      <a:spcBef>
        <a:spcPts val="401"/>
      </a:spcBef>
      <a:spcAft>
        <a:spcPct val="0"/>
      </a:spcAft>
      <a:defRPr lang="fr-FR" sz="1400" kern="1200">
        <a:solidFill>
          <a:srgbClr val="000000"/>
        </a:solidFill>
        <a:latin typeface="Calibri"/>
      </a:defRPr>
    </a:lvl2pPr>
    <a:lvl3pPr marL="914220" lvl="2" algn="r" rtl="1" eaLnBrk="0" fontAlgn="base" hangingPunct="0">
      <a:spcBef>
        <a:spcPts val="401"/>
      </a:spcBef>
      <a:spcAft>
        <a:spcPct val="0"/>
      </a:spcAft>
      <a:defRPr lang="fr-FR" sz="1400" kern="1200">
        <a:solidFill>
          <a:srgbClr val="000000"/>
        </a:solidFill>
        <a:latin typeface="Calibri"/>
      </a:defRPr>
    </a:lvl3pPr>
    <a:lvl4pPr marL="1371330" lvl="3" algn="r" rtl="1" eaLnBrk="0" fontAlgn="base" hangingPunct="0">
      <a:spcBef>
        <a:spcPts val="401"/>
      </a:spcBef>
      <a:spcAft>
        <a:spcPct val="0"/>
      </a:spcAft>
      <a:defRPr lang="fr-FR" sz="1400" kern="1200">
        <a:solidFill>
          <a:srgbClr val="000000"/>
        </a:solidFill>
        <a:latin typeface="Calibri"/>
      </a:defRPr>
    </a:lvl4pPr>
    <a:lvl5pPr marL="1828431" lvl="4" algn="r" rtl="1" eaLnBrk="0" fontAlgn="base" hangingPunct="0">
      <a:spcBef>
        <a:spcPts val="401"/>
      </a:spcBef>
      <a:spcAft>
        <a:spcPct val="0"/>
      </a:spcAft>
      <a:defRPr lang="fr-FR" sz="1400" kern="1200">
        <a:solidFill>
          <a:srgbClr val="000000"/>
        </a:solidFill>
        <a:latin typeface="Calibri"/>
      </a:defRPr>
    </a:lvl5pPr>
    <a:lvl6pPr marL="2285541" algn="l" defTabSz="914220" rtl="0" eaLnBrk="1" latinLnBrk="0" hangingPunct="1">
      <a:defRPr sz="1400" kern="1200">
        <a:solidFill>
          <a:schemeClr val="tx1"/>
        </a:solidFill>
        <a:latin typeface="+mn-lt"/>
        <a:ea typeface="+mn-ea"/>
        <a:cs typeface="+mn-cs"/>
      </a:defRPr>
    </a:lvl6pPr>
    <a:lvl7pPr marL="2742651" algn="l" defTabSz="914220" rtl="0" eaLnBrk="1" latinLnBrk="0" hangingPunct="1">
      <a:defRPr sz="1400" kern="1200">
        <a:solidFill>
          <a:schemeClr val="tx1"/>
        </a:solidFill>
        <a:latin typeface="+mn-lt"/>
        <a:ea typeface="+mn-ea"/>
        <a:cs typeface="+mn-cs"/>
      </a:defRPr>
    </a:lvl7pPr>
    <a:lvl8pPr marL="3199761" algn="l" defTabSz="914220" rtl="0" eaLnBrk="1" latinLnBrk="0" hangingPunct="1">
      <a:defRPr sz="1400" kern="1200">
        <a:solidFill>
          <a:schemeClr val="tx1"/>
        </a:solidFill>
        <a:latin typeface="+mn-lt"/>
        <a:ea typeface="+mn-ea"/>
        <a:cs typeface="+mn-cs"/>
      </a:defRPr>
    </a:lvl8pPr>
    <a:lvl9pPr marL="3656871" algn="l" defTabSz="91422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dirty="0"/>
          </a:p>
        </p:txBody>
      </p:sp>
      <p:sp>
        <p:nvSpPr>
          <p:cNvPr id="4" name="Espace réservé du numéro de diapositive 3"/>
          <p:cNvSpPr>
            <a:spLocks noGrp="1"/>
          </p:cNvSpPr>
          <p:nvPr>
            <p:ph type="sldNum" sz="quarter" idx="10"/>
          </p:nvPr>
        </p:nvSpPr>
        <p:spPr/>
        <p:txBody>
          <a:bodyPr/>
          <a:lstStyle/>
          <a:p>
            <a:pPr>
              <a:defRPr/>
            </a:pPr>
            <a:fld id="{7B1FF6FB-FF66-42CF-B6E9-3647C08E5F3E}" type="slidenum">
              <a:rPr lang="fr-FR" smtClean="0"/>
              <a:pPr>
                <a:defRPr/>
              </a:pPr>
              <a:t>1</a:t>
            </a:fld>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8401050" y="0"/>
            <a:ext cx="20402550" cy="432054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extLst/>
          </a:lstStyle>
          <a:p>
            <a:pPr algn="ctr" eaLnBrk="1" latinLnBrk="0" hangingPunct="1"/>
            <a:endParaRPr kumimoji="0" lang="en-US" dirty="0"/>
          </a:p>
        </p:txBody>
      </p:sp>
      <p:sp>
        <p:nvSpPr>
          <p:cNvPr id="9" name="Connecteur droit 8"/>
          <p:cNvSpPr>
            <a:spLocks noChangeShapeType="1"/>
          </p:cNvSpPr>
          <p:nvPr/>
        </p:nvSpPr>
        <p:spPr bwMode="auto">
          <a:xfrm rot="16200000">
            <a:off x="-13201650" y="21602700"/>
            <a:ext cx="432054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411480" tIns="205740" rIns="411480" bIns="205740" anchor="t" compatLnSpc="1"/>
          <a:lstStyle>
            <a:extLst/>
          </a:lstStyle>
          <a:p>
            <a:endParaRPr kumimoji="0" lang="en-US" dirty="0"/>
          </a:p>
        </p:txBody>
      </p:sp>
      <p:sp>
        <p:nvSpPr>
          <p:cNvPr id="12" name="Titre 11"/>
          <p:cNvSpPr>
            <a:spLocks noGrp="1"/>
          </p:cNvSpPr>
          <p:nvPr>
            <p:ph type="ctrTitle"/>
          </p:nvPr>
        </p:nvSpPr>
        <p:spPr>
          <a:xfrm>
            <a:off x="10605634" y="3360420"/>
            <a:ext cx="16082010" cy="18069458"/>
          </a:xfrm>
        </p:spPr>
        <p:txBody>
          <a:bodyPr lIns="205740" tIns="0" rIns="205740">
            <a:noAutofit/>
          </a:bodyPr>
          <a:lstStyle>
            <a:lvl1pPr algn="r">
              <a:defRPr sz="18900" b="1"/>
            </a:lvl1pPr>
            <a:extLst/>
          </a:lstStyle>
          <a:p>
            <a:r>
              <a:rPr kumimoji="0" lang="fr-FR" smtClean="0"/>
              <a:t>Cliquez pour modifier le style du titre</a:t>
            </a:r>
            <a:endParaRPr kumimoji="0" lang="en-US"/>
          </a:p>
        </p:txBody>
      </p:sp>
      <p:sp>
        <p:nvSpPr>
          <p:cNvPr id="25" name="Sous-titre 24"/>
          <p:cNvSpPr>
            <a:spLocks noGrp="1"/>
          </p:cNvSpPr>
          <p:nvPr>
            <p:ph type="subTitle" idx="1"/>
          </p:nvPr>
        </p:nvSpPr>
        <p:spPr>
          <a:xfrm>
            <a:off x="10566492" y="22301143"/>
            <a:ext cx="16111551" cy="6937862"/>
          </a:xfrm>
        </p:spPr>
        <p:txBody>
          <a:bodyPr lIns="205740" tIns="0" rIns="205740" bIns="0"/>
          <a:lstStyle>
            <a:lvl1pPr marL="0" indent="0" algn="r">
              <a:buNone/>
              <a:defRPr sz="9900">
                <a:solidFill>
                  <a:srgbClr val="FFFFFF"/>
                </a:solidFill>
                <a:effectLst/>
              </a:defRPr>
            </a:lvl1pPr>
            <a:lvl2pPr marL="2057400" indent="0" algn="ctr">
              <a:buNone/>
            </a:lvl2pPr>
            <a:lvl3pPr marL="4114800" indent="0" algn="ctr">
              <a:buNone/>
            </a:lvl3pPr>
            <a:lvl4pPr marL="6172200" indent="0" algn="ctr">
              <a:buNone/>
            </a:lvl4pPr>
            <a:lvl5pPr marL="8229600" indent="0" algn="ctr">
              <a:buNone/>
            </a:lvl5pPr>
            <a:lvl6pPr marL="10287000" indent="0" algn="ctr">
              <a:buNone/>
            </a:lvl6pPr>
            <a:lvl7pPr marL="12344400" indent="0" algn="ctr">
              <a:buNone/>
            </a:lvl7pPr>
            <a:lvl8pPr marL="14401800" indent="0" algn="ctr">
              <a:buNone/>
            </a:lvl8pPr>
            <a:lvl9pPr marL="16459200" indent="0" algn="ctr">
              <a:buNone/>
            </a:lvl9pPr>
            <a:extLst/>
          </a:lstStyle>
          <a:p>
            <a:r>
              <a:rPr kumimoji="0" lang="fr-FR" smtClean="0"/>
              <a:t>Cliquez pour modifier le style des sous-titres du masque</a:t>
            </a:r>
            <a:endParaRPr kumimoji="0" lang="en-US"/>
          </a:p>
        </p:txBody>
      </p:sp>
      <p:sp>
        <p:nvSpPr>
          <p:cNvPr id="31" name="Espace réservé de la date 30"/>
          <p:cNvSpPr>
            <a:spLocks noGrp="1"/>
          </p:cNvSpPr>
          <p:nvPr>
            <p:ph type="dt" sz="half" idx="10"/>
          </p:nvPr>
        </p:nvSpPr>
        <p:spPr>
          <a:xfrm>
            <a:off x="18494355" y="41315060"/>
            <a:ext cx="6307762" cy="1429483"/>
          </a:xfrm>
        </p:spPr>
        <p:txBody>
          <a:bodyPr/>
          <a:lstStyle>
            <a:lvl1pPr>
              <a:defRPr lang="en-US" smtClean="0">
                <a:solidFill>
                  <a:srgbClr val="FFFFFF"/>
                </a:solidFill>
              </a:defRPr>
            </a:lvl1pPr>
            <a:extLst/>
          </a:lstStyle>
          <a:p>
            <a:pPr>
              <a:defRPr/>
            </a:pPr>
            <a:endParaRPr lang="en-US" dirty="0"/>
          </a:p>
        </p:txBody>
      </p:sp>
      <p:sp>
        <p:nvSpPr>
          <p:cNvPr id="18" name="Espace réservé du pied de page 17"/>
          <p:cNvSpPr>
            <a:spLocks noGrp="1"/>
          </p:cNvSpPr>
          <p:nvPr>
            <p:ph type="ftr" sz="quarter" idx="11"/>
          </p:nvPr>
        </p:nvSpPr>
        <p:spPr>
          <a:xfrm>
            <a:off x="8881110" y="41315060"/>
            <a:ext cx="9222324" cy="1440180"/>
          </a:xfrm>
        </p:spPr>
        <p:txBody>
          <a:bodyPr/>
          <a:lstStyle>
            <a:lvl1pPr>
              <a:defRPr lang="en-US" dirty="0">
                <a:solidFill>
                  <a:srgbClr val="FFFFFF"/>
                </a:solidFill>
              </a:defRPr>
            </a:lvl1pPr>
            <a:extLst/>
          </a:lstStyle>
          <a:p>
            <a:pPr>
              <a:defRPr/>
            </a:pPr>
            <a:endParaRPr lang="en-US" dirty="0"/>
          </a:p>
        </p:txBody>
      </p:sp>
      <p:sp>
        <p:nvSpPr>
          <p:cNvPr id="29" name="Espace réservé du numéro de diapositive 28"/>
          <p:cNvSpPr>
            <a:spLocks noGrp="1"/>
          </p:cNvSpPr>
          <p:nvPr>
            <p:ph type="sldNum" sz="quarter" idx="12"/>
          </p:nvPr>
        </p:nvSpPr>
        <p:spPr>
          <a:xfrm>
            <a:off x="24824785" y="41304362"/>
            <a:ext cx="1853258" cy="1440180"/>
          </a:xfrm>
        </p:spPr>
        <p:txBody>
          <a:bodyPr/>
          <a:lstStyle>
            <a:lvl1pPr>
              <a:defRPr lang="en-US" smtClean="0">
                <a:solidFill>
                  <a:srgbClr val="FFFFFF"/>
                </a:solidFill>
              </a:defRPr>
            </a:lvl1pPr>
            <a:extLst/>
          </a:lstStyle>
          <a:p>
            <a:pPr>
              <a:defRPr/>
            </a:pPr>
            <a:fld id="{5998369B-A6EF-43F8-95E5-75D0C38FAAC1}" type="slidenum">
              <a:rPr lang="fr-FR" smtClean="0"/>
              <a:pPr>
                <a:defRPr/>
              </a:pPr>
              <a:t>‹N°›</a:t>
            </a:fld>
            <a:endParaRPr lang="fr-F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endParaRPr lang="en-US" dirty="0"/>
          </a:p>
        </p:txBody>
      </p:sp>
      <p:sp>
        <p:nvSpPr>
          <p:cNvPr id="5" name="Espace réservé du pied de page 4"/>
          <p:cNvSpPr>
            <a:spLocks noGrp="1"/>
          </p:cNvSpPr>
          <p:nvPr>
            <p:ph type="ftr" sz="quarter" idx="11"/>
          </p:nvPr>
        </p:nvSpPr>
        <p:spPr/>
        <p:txBody>
          <a:bodyPr/>
          <a:lstStyle>
            <a:extLst/>
          </a:lstStyle>
          <a:p>
            <a:pPr>
              <a:defRPr/>
            </a:pPr>
            <a:endParaRPr lang="en-US" dirty="0"/>
          </a:p>
        </p:txBody>
      </p:sp>
      <p:sp>
        <p:nvSpPr>
          <p:cNvPr id="6" name="Espace réservé du numéro de diapositive 5"/>
          <p:cNvSpPr>
            <a:spLocks noGrp="1"/>
          </p:cNvSpPr>
          <p:nvPr>
            <p:ph type="sldNum" sz="quarter" idx="12"/>
          </p:nvPr>
        </p:nvSpPr>
        <p:spPr/>
        <p:txBody>
          <a:bodyPr/>
          <a:lstStyle>
            <a:extLst/>
          </a:lstStyle>
          <a:p>
            <a:pPr>
              <a:defRPr/>
            </a:pPr>
            <a:fld id="{CAB33F9F-9394-40C0-B684-8FA80BC0590D}" type="slidenum">
              <a:rPr lang="fr-FR" smtClean="0"/>
              <a:pPr>
                <a:defRPr/>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0642580" y="1732219"/>
            <a:ext cx="4800600" cy="36864608"/>
          </a:xfrm>
        </p:spPr>
        <p:txBody>
          <a:bodyPr vert="eaVert" ancho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440180" y="1730248"/>
            <a:ext cx="18962370" cy="36864608"/>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13364870" y="41315060"/>
            <a:ext cx="6307762" cy="1429483"/>
          </a:xfrm>
        </p:spPr>
        <p:txBody>
          <a:bodyPr/>
          <a:lstStyle>
            <a:extLst/>
          </a:lstStyle>
          <a:p>
            <a:pPr>
              <a:defRPr/>
            </a:pPr>
            <a:endParaRPr lang="en-US" dirty="0"/>
          </a:p>
        </p:txBody>
      </p:sp>
      <p:sp>
        <p:nvSpPr>
          <p:cNvPr id="5" name="Espace réservé du pied de page 4"/>
          <p:cNvSpPr>
            <a:spLocks noGrp="1"/>
          </p:cNvSpPr>
          <p:nvPr>
            <p:ph type="ftr" sz="quarter" idx="11"/>
          </p:nvPr>
        </p:nvSpPr>
        <p:spPr>
          <a:xfrm>
            <a:off x="1440180" y="41304362"/>
            <a:ext cx="11521440" cy="1440180"/>
          </a:xfrm>
        </p:spPr>
        <p:txBody>
          <a:bodyPr/>
          <a:lstStyle>
            <a:extLst/>
          </a:lstStyle>
          <a:p>
            <a:pPr>
              <a:defRPr/>
            </a:pPr>
            <a:endParaRPr lang="en-US" dirty="0"/>
          </a:p>
        </p:txBody>
      </p:sp>
      <p:sp>
        <p:nvSpPr>
          <p:cNvPr id="6" name="Espace réservé du numéro de diapositive 5"/>
          <p:cNvSpPr>
            <a:spLocks noGrp="1"/>
          </p:cNvSpPr>
          <p:nvPr>
            <p:ph type="sldNum" sz="quarter" idx="12"/>
          </p:nvPr>
        </p:nvSpPr>
        <p:spPr>
          <a:xfrm>
            <a:off x="19701663" y="41285160"/>
            <a:ext cx="1853258" cy="1440180"/>
          </a:xfrm>
        </p:spPr>
        <p:txBody>
          <a:bodyPr/>
          <a:lstStyle>
            <a:lvl1pPr>
              <a:defRPr>
                <a:solidFill>
                  <a:schemeClr val="tx2"/>
                </a:solidFill>
              </a:defRPr>
            </a:lvl1pPr>
            <a:extLst/>
          </a:lstStyle>
          <a:p>
            <a:pPr>
              <a:defRPr/>
            </a:pPr>
            <a:fld id="{0750E905-AE62-4E92-AB62-C68FE6EFA973}" type="slidenum">
              <a:rPr lang="fr-FR" smtClean="0"/>
              <a:pPr>
                <a:defRPr/>
              </a:pPr>
              <a:t>‹N°›</a:t>
            </a:fld>
            <a:endParaRPr lang="fr-F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txBox="1">
            <a:spLocks noGrp="1"/>
          </p:cNvSpPr>
          <p:nvPr>
            <p:ph type="title"/>
          </p:nvPr>
        </p:nvSpPr>
        <p:spPr>
          <a:xfrm>
            <a:off x="1439859" y="1839909"/>
            <a:ext cx="25923870" cy="8721720"/>
          </a:xfrm>
        </p:spPr>
        <p:txBody>
          <a:bodyPr/>
          <a:lstStyle>
            <a:lvl1pPr>
              <a:defRPr/>
            </a:lvl1pPr>
          </a:lstStyle>
          <a:p>
            <a:pPr lvl="0"/>
            <a:r>
              <a:rPr lang="fr-FR" smtClean="0"/>
              <a:t>Cliquez pour modifier le style du titre</a:t>
            </a:r>
            <a:endParaRPr lang="fr-FR"/>
          </a:p>
        </p:txBody>
      </p:sp>
      <p:sp>
        <p:nvSpPr>
          <p:cNvPr id="3" name="Espace réservé du contenu 2"/>
          <p:cNvSpPr txBox="1">
            <a:spLocks noGrp="1"/>
          </p:cNvSpPr>
          <p:nvPr>
            <p:ph idx="1"/>
          </p:nvPr>
        </p:nvSpPr>
        <p:spPr>
          <a:xfrm>
            <a:off x="1439859"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txBox="1">
            <a:spLocks noGrp="1"/>
          </p:cNvSpPr>
          <p:nvPr>
            <p:ph idx="2"/>
          </p:nvPr>
        </p:nvSpPr>
        <p:spPr>
          <a:xfrm>
            <a:off x="14477996" y="12001500"/>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txBox="1">
            <a:spLocks noGrp="1"/>
          </p:cNvSpPr>
          <p:nvPr>
            <p:ph idx="3"/>
          </p:nvPr>
        </p:nvSpPr>
        <p:spPr>
          <a:xfrm>
            <a:off x="1439859"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txBox="1">
            <a:spLocks noGrp="1"/>
          </p:cNvSpPr>
          <p:nvPr>
            <p:ph idx="4"/>
          </p:nvPr>
        </p:nvSpPr>
        <p:spPr>
          <a:xfrm>
            <a:off x="14477996" y="25039636"/>
            <a:ext cx="12885733" cy="12885733"/>
          </a:xfrm>
        </p:spPr>
        <p:txBody>
          <a:bodyPr/>
          <a:lstStyle>
            <a:lvl1pPr>
              <a:defRPr/>
            </a:lvl1pPr>
            <a:lvl2pPr>
              <a:defRPr/>
            </a:lvl2pPr>
            <a:lvl3pPr>
              <a:defRPr/>
            </a:lvl3pPr>
            <a:lvl4pPr>
              <a:defRPr/>
            </a:lvl4pPr>
            <a:lvl5pPr>
              <a:defRPr/>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13"/>
          <p:cNvSpPr txBox="1">
            <a:spLocks noGrp="1"/>
          </p:cNvSpPr>
          <p:nvPr>
            <p:ph type="dt" sz="half" idx="10"/>
          </p:nvPr>
        </p:nvSpPr>
        <p:spPr/>
        <p:txBody>
          <a:bodyPr/>
          <a:lstStyle>
            <a:lvl1pPr>
              <a:defRPr/>
            </a:lvl1pPr>
          </a:lstStyle>
          <a:p>
            <a:pPr>
              <a:defRPr/>
            </a:pPr>
            <a:endParaRPr lang="en-US" dirty="0"/>
          </a:p>
        </p:txBody>
      </p:sp>
      <p:sp>
        <p:nvSpPr>
          <p:cNvPr id="8" name="Espace réservé du pied de page 2"/>
          <p:cNvSpPr txBox="1">
            <a:spLocks noGrp="1"/>
          </p:cNvSpPr>
          <p:nvPr>
            <p:ph type="ftr" sz="quarter" idx="11"/>
          </p:nvPr>
        </p:nvSpPr>
        <p:spPr/>
        <p:txBody>
          <a:bodyPr/>
          <a:lstStyle>
            <a:lvl1pPr>
              <a:defRPr/>
            </a:lvl1pPr>
          </a:lstStyle>
          <a:p>
            <a:pPr>
              <a:defRPr/>
            </a:pPr>
            <a:endParaRPr lang="en-US" dirty="0"/>
          </a:p>
        </p:txBody>
      </p:sp>
      <p:sp>
        <p:nvSpPr>
          <p:cNvPr id="9" name="Espace réservé du numéro de diapositive 22"/>
          <p:cNvSpPr txBox="1">
            <a:spLocks noGrp="1"/>
          </p:cNvSpPr>
          <p:nvPr>
            <p:ph type="sldNum" sz="quarter" idx="12"/>
          </p:nvPr>
        </p:nvSpPr>
        <p:spPr/>
        <p:txBody>
          <a:bodyPr/>
          <a:lstStyle>
            <a:lvl1pPr>
              <a:defRPr/>
            </a:lvl1pPr>
          </a:lstStyle>
          <a:p>
            <a:pPr>
              <a:defRPr/>
            </a:pPr>
            <a:fld id="{5FDAFDC6-01AC-4F90-AC1C-66A1D1F09E95}" type="slidenum">
              <a:rPr/>
              <a:pPr>
                <a:defRPr/>
              </a:pPr>
              <a:t>‹N°›</a:t>
            </a:fld>
            <a:endParaRPr lang="en-US" dirty="0"/>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pPr>
              <a:defRPr/>
            </a:pPr>
            <a:endParaRPr lang="en-US" dirty="0"/>
          </a:p>
        </p:txBody>
      </p:sp>
      <p:sp>
        <p:nvSpPr>
          <p:cNvPr id="5" name="Espace réservé du pied de page 4"/>
          <p:cNvSpPr>
            <a:spLocks noGrp="1"/>
          </p:cNvSpPr>
          <p:nvPr>
            <p:ph type="ftr" sz="quarter" idx="11"/>
          </p:nvPr>
        </p:nvSpPr>
        <p:spPr/>
        <p:txBody>
          <a:bodyPr/>
          <a:lstStyle>
            <a:extLst/>
          </a:lstStyle>
          <a:p>
            <a:pPr>
              <a:defRPr/>
            </a:pPr>
            <a:endParaRPr lang="en-US" dirty="0"/>
          </a:p>
        </p:txBody>
      </p:sp>
      <p:sp>
        <p:nvSpPr>
          <p:cNvPr id="6" name="Espace réservé du numéro de diapositive 5"/>
          <p:cNvSpPr>
            <a:spLocks noGrp="1"/>
          </p:cNvSpPr>
          <p:nvPr>
            <p:ph type="sldNum" sz="quarter" idx="12"/>
          </p:nvPr>
        </p:nvSpPr>
        <p:spPr/>
        <p:txBody>
          <a:bodyPr/>
          <a:lstStyle>
            <a:extLst/>
          </a:lstStyle>
          <a:p>
            <a:pPr>
              <a:defRPr/>
            </a:pPr>
            <a:fld id="{CD22DD83-822A-4458-B54D-F6C19E849AD6}" type="slidenum">
              <a:rPr lang="fr-FR" smtClean="0"/>
              <a:pPr>
                <a:defRPr/>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360420" y="17777576"/>
            <a:ext cx="19704787" cy="8581073"/>
          </a:xfrm>
        </p:spPr>
        <p:txBody>
          <a:bodyPr tIns="0" anchor="t"/>
          <a:lstStyle>
            <a:lvl1pPr algn="r">
              <a:buNone/>
              <a:defRPr sz="18900" b="1" cap="all"/>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360420" y="12001503"/>
            <a:ext cx="19704787" cy="4684094"/>
          </a:xfrm>
        </p:spPr>
        <p:txBody>
          <a:bodyPr anchor="b"/>
          <a:lstStyle>
            <a:lvl1pPr marL="0" indent="0" algn="r">
              <a:buNone/>
              <a:defRPr sz="9000">
                <a:solidFill>
                  <a:schemeClr val="tx1"/>
                </a:solidFill>
                <a:effectLst/>
              </a:defRPr>
            </a:lvl1pPr>
            <a:lvl2pPr>
              <a:buNone/>
              <a:defRPr sz="8100">
                <a:solidFill>
                  <a:schemeClr val="tx1">
                    <a:tint val="75000"/>
                  </a:schemeClr>
                </a:solidFill>
              </a:defRPr>
            </a:lvl2pPr>
            <a:lvl3pPr>
              <a:buNone/>
              <a:defRPr sz="7200">
                <a:solidFill>
                  <a:schemeClr val="tx1">
                    <a:tint val="75000"/>
                  </a:schemeClr>
                </a:solidFill>
              </a:defRPr>
            </a:lvl3pPr>
            <a:lvl4pPr>
              <a:buNone/>
              <a:defRPr sz="6300">
                <a:solidFill>
                  <a:schemeClr val="tx1">
                    <a:tint val="75000"/>
                  </a:schemeClr>
                </a:solidFill>
              </a:defRPr>
            </a:lvl4pPr>
            <a:lvl5pPr>
              <a:buNone/>
              <a:defRPr sz="63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a:xfrm>
            <a:off x="14881350" y="41307903"/>
            <a:ext cx="6307762" cy="1429483"/>
          </a:xfrm>
        </p:spPr>
        <p:txBody>
          <a:bodyPr bIns="0" anchor="b"/>
          <a:lstStyle>
            <a:lvl1pPr>
              <a:defRPr>
                <a:solidFill>
                  <a:schemeClr val="tx2"/>
                </a:solidFill>
              </a:defRPr>
            </a:lvl1pPr>
            <a:extLst/>
          </a:lstStyle>
          <a:p>
            <a:pPr>
              <a:defRPr/>
            </a:pPr>
            <a:endParaRPr lang="en-US" dirty="0"/>
          </a:p>
        </p:txBody>
      </p:sp>
      <p:sp>
        <p:nvSpPr>
          <p:cNvPr id="5" name="Espace réservé du pied de page 4"/>
          <p:cNvSpPr>
            <a:spLocks noGrp="1"/>
          </p:cNvSpPr>
          <p:nvPr>
            <p:ph type="ftr" sz="quarter" idx="11"/>
          </p:nvPr>
        </p:nvSpPr>
        <p:spPr>
          <a:xfrm>
            <a:off x="5466378" y="41307903"/>
            <a:ext cx="9121140" cy="1440180"/>
          </a:xfrm>
        </p:spPr>
        <p:txBody>
          <a:bodyPr bIns="0" anchor="b"/>
          <a:lstStyle>
            <a:lvl1pPr>
              <a:defRPr>
                <a:solidFill>
                  <a:schemeClr val="tx2"/>
                </a:solidFill>
              </a:defRPr>
            </a:lvl1pPr>
            <a:extLst/>
          </a:lstStyle>
          <a:p>
            <a:pPr>
              <a:defRPr/>
            </a:pPr>
            <a:endParaRPr lang="en-US" dirty="0"/>
          </a:p>
        </p:txBody>
      </p:sp>
      <p:sp>
        <p:nvSpPr>
          <p:cNvPr id="6" name="Espace réservé du numéro de diapositive 5"/>
          <p:cNvSpPr>
            <a:spLocks noGrp="1"/>
          </p:cNvSpPr>
          <p:nvPr>
            <p:ph type="sldNum" sz="quarter" idx="12"/>
          </p:nvPr>
        </p:nvSpPr>
        <p:spPr>
          <a:xfrm>
            <a:off x="21211949" y="41297206"/>
            <a:ext cx="1853258" cy="1440180"/>
          </a:xfrm>
        </p:spPr>
        <p:txBody>
          <a:bodyPr/>
          <a:lstStyle>
            <a:extLst/>
          </a:lstStyle>
          <a:p>
            <a:pPr>
              <a:defRPr/>
            </a:pPr>
            <a:fld id="{E583A91D-B29B-48B7-AFCB-AEF1403C1B0E}" type="slidenum">
              <a:rPr lang="fr-FR" smtClean="0"/>
              <a:pPr>
                <a:defRPr/>
              </a:pPr>
              <a:t>‹N°›</a:t>
            </a:fld>
            <a:endParaRPr lang="fr-F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440180" y="2016252"/>
            <a:ext cx="22812451" cy="720090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440180" y="10081263"/>
            <a:ext cx="11089386" cy="28513567"/>
          </a:xfrm>
        </p:spPr>
        <p:txBody>
          <a:bodyPr anchor="t"/>
          <a:lstStyle>
            <a:lvl1pPr>
              <a:defRPr sz="12600"/>
            </a:lvl1pPr>
            <a:lvl2pPr>
              <a:defRPr sz="10800"/>
            </a:lvl2pPr>
            <a:lvl3pPr>
              <a:defRPr sz="9000"/>
            </a:lvl3pPr>
            <a:lvl4pPr>
              <a:defRPr sz="8100"/>
            </a:lvl4pPr>
            <a:lvl5pPr>
              <a:defRPr sz="81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3163245" y="10081263"/>
            <a:ext cx="11089386" cy="28513567"/>
          </a:xfrm>
        </p:spPr>
        <p:txBody>
          <a:bodyPr anchor="t"/>
          <a:lstStyle>
            <a:lvl1pPr>
              <a:defRPr sz="12600"/>
            </a:lvl1pPr>
            <a:lvl2pPr>
              <a:defRPr sz="10800"/>
            </a:lvl2pPr>
            <a:lvl3pPr>
              <a:defRPr sz="9000"/>
            </a:lvl3pPr>
            <a:lvl4pPr>
              <a:defRPr sz="8100"/>
            </a:lvl4pPr>
            <a:lvl5pPr>
              <a:defRPr sz="81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endParaRPr lang="en-US" dirty="0"/>
          </a:p>
        </p:txBody>
      </p:sp>
      <p:sp>
        <p:nvSpPr>
          <p:cNvPr id="6" name="Espace réservé du pied de page 5"/>
          <p:cNvSpPr>
            <a:spLocks noGrp="1"/>
          </p:cNvSpPr>
          <p:nvPr>
            <p:ph type="ftr" sz="quarter" idx="11"/>
          </p:nvPr>
        </p:nvSpPr>
        <p:spPr/>
        <p:txBody>
          <a:bodyPr/>
          <a:lstStyle>
            <a:extLst/>
          </a:lstStyle>
          <a:p>
            <a:pPr>
              <a:defRPr/>
            </a:pPr>
            <a:endParaRPr lang="en-US" dirty="0"/>
          </a:p>
        </p:txBody>
      </p:sp>
      <p:sp>
        <p:nvSpPr>
          <p:cNvPr id="7" name="Espace réservé du numéro de diapositive 6"/>
          <p:cNvSpPr>
            <a:spLocks noGrp="1"/>
          </p:cNvSpPr>
          <p:nvPr>
            <p:ph type="sldNum" sz="quarter" idx="12"/>
          </p:nvPr>
        </p:nvSpPr>
        <p:spPr/>
        <p:txBody>
          <a:bodyPr/>
          <a:lstStyle>
            <a:extLst/>
          </a:lstStyle>
          <a:p>
            <a:pPr>
              <a:defRPr/>
            </a:pPr>
            <a:fld id="{05FD7F8C-D0B9-4E1C-845F-F1E829A3BEF6}" type="slidenum">
              <a:rPr lang="fr-FR" smtClean="0"/>
              <a:pPr>
                <a:defRPr/>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440180" y="2016252"/>
            <a:ext cx="22812451" cy="7200900"/>
          </a:xfrm>
        </p:spPr>
        <p:txBody>
          <a:bodyPr anchor="b"/>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440180" y="36964620"/>
            <a:ext cx="11089386" cy="288036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8100" b="1">
                <a:solidFill>
                  <a:schemeClr val="tx2"/>
                </a:solidFill>
                <a:effectLst/>
              </a:defRPr>
            </a:lvl1pPr>
            <a:lvl2pPr>
              <a:buNone/>
              <a:defRPr sz="9000" b="1"/>
            </a:lvl2pPr>
            <a:lvl3pPr>
              <a:buNone/>
              <a:defRPr sz="8100" b="1"/>
            </a:lvl3pPr>
            <a:lvl4pPr>
              <a:buNone/>
              <a:defRPr sz="7200" b="1"/>
            </a:lvl4pPr>
            <a:lvl5pPr>
              <a:buNone/>
              <a:defRPr sz="72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163245" y="36964620"/>
            <a:ext cx="11089386" cy="288036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8100" b="1">
                <a:solidFill>
                  <a:schemeClr val="tx2"/>
                </a:solidFill>
                <a:effectLst/>
              </a:defRPr>
            </a:lvl1pPr>
            <a:lvl2pPr>
              <a:buNone/>
              <a:defRPr sz="9000" b="1"/>
            </a:lvl2pPr>
            <a:lvl3pPr>
              <a:buNone/>
              <a:defRPr sz="8100" b="1"/>
            </a:lvl3pPr>
            <a:lvl4pPr>
              <a:buNone/>
              <a:defRPr sz="7200" b="1"/>
            </a:lvl4pPr>
            <a:lvl5pPr>
              <a:buNone/>
              <a:defRPr sz="72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440180" y="10784592"/>
            <a:ext cx="11089386" cy="25923240"/>
          </a:xfrm>
        </p:spPr>
        <p:txBody>
          <a:bodyPr/>
          <a:lstStyle>
            <a:lvl1pPr>
              <a:defRPr sz="10800"/>
            </a:lvl1pPr>
            <a:lvl2pPr>
              <a:defRPr sz="9000"/>
            </a:lvl2pPr>
            <a:lvl3pPr>
              <a:defRPr sz="8100"/>
            </a:lvl3pPr>
            <a:lvl4pPr>
              <a:defRPr sz="7200"/>
            </a:lvl4pPr>
            <a:lvl5pPr>
              <a:defRPr sz="72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3163245" y="10784592"/>
            <a:ext cx="11089386" cy="25923240"/>
          </a:xfrm>
        </p:spPr>
        <p:txBody>
          <a:bodyPr/>
          <a:lstStyle>
            <a:lvl1pPr>
              <a:defRPr sz="10800"/>
            </a:lvl1pPr>
            <a:lvl2pPr>
              <a:defRPr sz="9000"/>
            </a:lvl2pPr>
            <a:lvl3pPr>
              <a:defRPr sz="8100"/>
            </a:lvl3pPr>
            <a:lvl4pPr>
              <a:defRPr sz="7200"/>
            </a:lvl4pPr>
            <a:lvl5pPr>
              <a:defRPr sz="72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pPr>
              <a:defRPr/>
            </a:pPr>
            <a:endParaRPr lang="en-US" dirty="0"/>
          </a:p>
        </p:txBody>
      </p:sp>
      <p:sp>
        <p:nvSpPr>
          <p:cNvPr id="8" name="Espace réservé du pied de page 7"/>
          <p:cNvSpPr>
            <a:spLocks noGrp="1"/>
          </p:cNvSpPr>
          <p:nvPr>
            <p:ph type="ftr" sz="quarter" idx="11"/>
          </p:nvPr>
        </p:nvSpPr>
        <p:spPr/>
        <p:txBody>
          <a:bodyPr/>
          <a:lstStyle>
            <a:extLst/>
          </a:lstStyle>
          <a:p>
            <a:pPr>
              <a:defRPr/>
            </a:pPr>
            <a:endParaRPr lang="en-US" dirty="0"/>
          </a:p>
        </p:txBody>
      </p:sp>
      <p:sp>
        <p:nvSpPr>
          <p:cNvPr id="9" name="Espace réservé du numéro de diapositive 8"/>
          <p:cNvSpPr>
            <a:spLocks noGrp="1"/>
          </p:cNvSpPr>
          <p:nvPr>
            <p:ph type="sldNum" sz="quarter" idx="12"/>
          </p:nvPr>
        </p:nvSpPr>
        <p:spPr/>
        <p:txBody>
          <a:bodyPr/>
          <a:lstStyle>
            <a:extLst/>
          </a:lstStyle>
          <a:p>
            <a:pPr>
              <a:defRPr/>
            </a:pPr>
            <a:fld id="{AD521F33-FD0F-4C65-96E5-BC59B162C37F}" type="slidenum">
              <a:rPr lang="fr-FR" smtClean="0"/>
              <a:pPr>
                <a:defRPr/>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440180" y="2016252"/>
            <a:ext cx="22812451" cy="7200900"/>
          </a:xfrm>
        </p:spPr>
        <p:txBody>
          <a:bodyPr/>
          <a:lstStyle>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pPr>
              <a:defRPr/>
            </a:pPr>
            <a:endParaRPr lang="en-US" dirty="0"/>
          </a:p>
        </p:txBody>
      </p:sp>
      <p:sp>
        <p:nvSpPr>
          <p:cNvPr id="4" name="Espace réservé du pied de page 3"/>
          <p:cNvSpPr>
            <a:spLocks noGrp="1"/>
          </p:cNvSpPr>
          <p:nvPr>
            <p:ph type="ftr" sz="quarter" idx="11"/>
          </p:nvPr>
        </p:nvSpPr>
        <p:spPr/>
        <p:txBody>
          <a:bodyPr/>
          <a:lstStyle>
            <a:extLst/>
          </a:lstStyle>
          <a:p>
            <a:pPr>
              <a:defRPr/>
            </a:pPr>
            <a:endParaRPr lang="en-US" dirty="0"/>
          </a:p>
        </p:txBody>
      </p:sp>
      <p:sp>
        <p:nvSpPr>
          <p:cNvPr id="5" name="Espace réservé du numéro de diapositive 4"/>
          <p:cNvSpPr>
            <a:spLocks noGrp="1"/>
          </p:cNvSpPr>
          <p:nvPr>
            <p:ph type="sldNum" sz="quarter" idx="12"/>
          </p:nvPr>
        </p:nvSpPr>
        <p:spPr/>
        <p:txBody>
          <a:bodyPr/>
          <a:lstStyle>
            <a:extLst/>
          </a:lstStyle>
          <a:p>
            <a:pPr>
              <a:defRPr/>
            </a:pPr>
            <a:fld id="{194FF44E-2F55-4665-9AA7-2C9C8519604F}" type="slidenum">
              <a:rPr lang="fr-FR" smtClean="0"/>
              <a:pPr>
                <a:defRPr/>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solidFill>
                  <a:schemeClr val="tx2"/>
                </a:solidFill>
              </a:defRPr>
            </a:lvl1pPr>
            <a:extLst/>
          </a:lstStyle>
          <a:p>
            <a:pPr>
              <a:defRPr/>
            </a:pPr>
            <a:endParaRPr lang="en-US" dirty="0"/>
          </a:p>
        </p:txBody>
      </p:sp>
      <p:sp>
        <p:nvSpPr>
          <p:cNvPr id="3" name="Espace réservé du pied de page 2"/>
          <p:cNvSpPr>
            <a:spLocks noGrp="1"/>
          </p:cNvSpPr>
          <p:nvPr>
            <p:ph type="ftr" sz="quarter" idx="11"/>
          </p:nvPr>
        </p:nvSpPr>
        <p:spPr/>
        <p:txBody>
          <a:bodyPr/>
          <a:lstStyle>
            <a:lvl1pPr>
              <a:defRPr>
                <a:solidFill>
                  <a:schemeClr val="tx2"/>
                </a:solidFill>
              </a:defRPr>
            </a:lvl1pPr>
            <a:extLst/>
          </a:lstStyle>
          <a:p>
            <a:pPr>
              <a:defRPr/>
            </a:pPr>
            <a:endParaRPr lang="en-US" dirty="0"/>
          </a:p>
        </p:txBody>
      </p:sp>
      <p:sp>
        <p:nvSpPr>
          <p:cNvPr id="4" name="Espace réservé du numéro de diapositive 3"/>
          <p:cNvSpPr>
            <a:spLocks noGrp="1"/>
          </p:cNvSpPr>
          <p:nvPr>
            <p:ph type="sldNum" sz="quarter" idx="12"/>
          </p:nvPr>
        </p:nvSpPr>
        <p:spPr/>
        <p:txBody>
          <a:bodyPr/>
          <a:lstStyle>
            <a:extLst/>
          </a:lstStyle>
          <a:p>
            <a:pPr>
              <a:defRPr/>
            </a:pPr>
            <a:fld id="{4FA50C5F-7891-4283-8718-228137E765B6}" type="slidenum">
              <a:rPr lang="fr-FR" smtClean="0"/>
              <a:pPr>
                <a:defRPr/>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40180" y="1440180"/>
            <a:ext cx="18578322" cy="7392924"/>
          </a:xfrm>
        </p:spPr>
        <p:txBody>
          <a:bodyPr wrap="square" anchor="b"/>
          <a:lstStyle>
            <a:lvl1pPr algn="l">
              <a:buNone/>
              <a:defRPr lang="en-US" sz="10800" baseline="0" smtClean="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440180" y="9433721"/>
            <a:ext cx="18578322" cy="3795826"/>
          </a:xfrm>
        </p:spPr>
        <p:txBody>
          <a:bodyPr rot="0" spcFirstLastPara="0" vertOverflow="overflow" horzOverflow="overflow" vert="horz" wrap="square" lIns="205740" tIns="0" rIns="0" bIns="0" numCol="1" spcCol="0" rtlCol="0" fromWordArt="0" anchor="t" anchorCtr="0" forceAA="0" compatLnSpc="1">
            <a:normAutofit/>
          </a:bodyPr>
          <a:lstStyle>
            <a:lvl1pPr marL="0" indent="0">
              <a:spcBef>
                <a:spcPts val="0"/>
              </a:spcBef>
              <a:spcAft>
                <a:spcPts val="0"/>
              </a:spcAft>
              <a:buNone/>
              <a:defRPr sz="6300"/>
            </a:lvl1pPr>
            <a:lvl2pPr>
              <a:buNone/>
              <a:defRPr sz="5400"/>
            </a:lvl2pPr>
            <a:lvl3pPr>
              <a:buNone/>
              <a:defRPr sz="4500"/>
            </a:lvl3pPr>
            <a:lvl4pPr>
              <a:buNone/>
              <a:defRPr sz="4100"/>
            </a:lvl4pPr>
            <a:lvl5pPr>
              <a:buNone/>
              <a:defRPr sz="41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440180" y="13441680"/>
            <a:ext cx="22802850" cy="27542038"/>
          </a:xfrm>
        </p:spPr>
        <p:txBody>
          <a:bodyPr/>
          <a:lstStyle>
            <a:lvl1pPr>
              <a:defRPr sz="14400"/>
            </a:lvl1pPr>
            <a:lvl2pPr>
              <a:defRPr sz="12600"/>
            </a:lvl2pPr>
            <a:lvl3pPr>
              <a:defRPr sz="10800"/>
            </a:lvl3pPr>
            <a:lvl4pPr>
              <a:defRPr sz="9000"/>
            </a:lvl4pPr>
            <a:lvl5pPr>
              <a:defRPr sz="9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pPr>
              <a:defRPr/>
            </a:pPr>
            <a:endParaRPr lang="en-US" dirty="0"/>
          </a:p>
        </p:txBody>
      </p:sp>
      <p:sp>
        <p:nvSpPr>
          <p:cNvPr id="6" name="Espace réservé du pied de page 5"/>
          <p:cNvSpPr>
            <a:spLocks noGrp="1"/>
          </p:cNvSpPr>
          <p:nvPr>
            <p:ph type="ftr" sz="quarter" idx="11"/>
          </p:nvPr>
        </p:nvSpPr>
        <p:spPr/>
        <p:txBody>
          <a:bodyPr/>
          <a:lstStyle>
            <a:extLst/>
          </a:lstStyle>
          <a:p>
            <a:pPr>
              <a:defRPr/>
            </a:pPr>
            <a:endParaRPr lang="en-US" dirty="0"/>
          </a:p>
        </p:txBody>
      </p:sp>
      <p:sp>
        <p:nvSpPr>
          <p:cNvPr id="7" name="Espace réservé du numéro de diapositive 6"/>
          <p:cNvSpPr>
            <a:spLocks noGrp="1"/>
          </p:cNvSpPr>
          <p:nvPr>
            <p:ph type="sldNum" sz="quarter" idx="12"/>
          </p:nvPr>
        </p:nvSpPr>
        <p:spPr/>
        <p:txBody>
          <a:bodyPr/>
          <a:lstStyle>
            <a:extLst/>
          </a:lstStyle>
          <a:p>
            <a:pPr>
              <a:defRPr/>
            </a:pPr>
            <a:fld id="{0BBFC409-5C0D-4F4F-B1EA-92DFE8CC3C4D}" type="slidenum">
              <a:rPr lang="fr-FR" smtClean="0"/>
              <a:pPr>
                <a:defRPr/>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1883601" y="6329412"/>
            <a:ext cx="13606510" cy="2716921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411480" tIns="205740" rIns="411480" bIns="205740" rtlCol="0" anchor="ctr"/>
          <a:lstStyle>
            <a:extLst/>
          </a:lstStyle>
          <a:p>
            <a:pPr algn="ctr" eaLnBrk="1" latinLnBrk="0" hangingPunct="1"/>
            <a:endParaRPr kumimoji="0" lang="en-US" dirty="0"/>
          </a:p>
        </p:txBody>
      </p:sp>
      <p:sp>
        <p:nvSpPr>
          <p:cNvPr id="9" name="Rectangle 8"/>
          <p:cNvSpPr/>
          <p:nvPr/>
        </p:nvSpPr>
        <p:spPr>
          <a:xfrm rot="21420000">
            <a:off x="1879626" y="6292544"/>
            <a:ext cx="13606510" cy="27169210"/>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lIns="411480" tIns="205740" rIns="411480" bIns="205740" rtlCol="0" anchor="ctr"/>
          <a:lstStyle>
            <a:extLst/>
          </a:lstStyle>
          <a:p>
            <a:pPr algn="ctr" eaLnBrk="1" latinLnBrk="0" hangingPunct="1"/>
            <a:endParaRPr kumimoji="0" lang="en-US" dirty="0"/>
          </a:p>
        </p:txBody>
      </p:sp>
      <p:sp>
        <p:nvSpPr>
          <p:cNvPr id="2" name="Titre 1"/>
          <p:cNvSpPr>
            <a:spLocks noGrp="1"/>
          </p:cNvSpPr>
          <p:nvPr>
            <p:ph type="title"/>
          </p:nvPr>
        </p:nvSpPr>
        <p:spPr>
          <a:xfrm>
            <a:off x="16975659" y="7200900"/>
            <a:ext cx="10801350" cy="12961620"/>
          </a:xfrm>
        </p:spPr>
        <p:txBody>
          <a:bodyPr vert="horz" anchor="b"/>
          <a:lstStyle>
            <a:lvl1pPr algn="l">
              <a:buNone/>
              <a:defRPr sz="135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fr-FR" smtClean="0"/>
              <a:t>Cliquez pour modifier le style du titre</a:t>
            </a:r>
            <a:endParaRPr kumimoji="0" lang="en-US" dirty="0"/>
          </a:p>
        </p:txBody>
      </p:sp>
      <p:sp>
        <p:nvSpPr>
          <p:cNvPr id="4" name="Espace réservé du texte 3"/>
          <p:cNvSpPr>
            <a:spLocks noGrp="1"/>
          </p:cNvSpPr>
          <p:nvPr>
            <p:ph type="body" sz="half" idx="2"/>
          </p:nvPr>
        </p:nvSpPr>
        <p:spPr>
          <a:xfrm>
            <a:off x="16975659" y="20686894"/>
            <a:ext cx="10801350" cy="12097512"/>
          </a:xfrm>
        </p:spPr>
        <p:txBody>
          <a:bodyPr rot="0" spcFirstLastPara="0" vertOverflow="overflow" horzOverflow="overflow" vert="horz" wrap="square" lIns="370332" tIns="0" rIns="0" bIns="0" numCol="1" spcCol="0" rtlCol="0" fromWordArt="0" anchor="t" anchorCtr="0" forceAA="0" compatLnSpc="1">
            <a:normAutofit/>
          </a:bodyPr>
          <a:lstStyle>
            <a:lvl1pPr marL="0" indent="0">
              <a:lnSpc>
                <a:spcPct val="100000"/>
              </a:lnSpc>
              <a:spcBef>
                <a:spcPts val="0"/>
              </a:spcBef>
              <a:buFontTx/>
              <a:buNone/>
              <a:defRPr sz="6300" baseline="0">
                <a:solidFill>
                  <a:schemeClr val="tx1"/>
                </a:solidFill>
              </a:defRPr>
            </a:lvl1pPr>
            <a:lvl2pPr>
              <a:defRPr sz="5400"/>
            </a:lvl2pPr>
            <a:lvl3pPr>
              <a:defRPr sz="4500"/>
            </a:lvl3pPr>
            <a:lvl4pPr>
              <a:defRPr sz="4100"/>
            </a:lvl4pPr>
            <a:lvl5pPr>
              <a:defRPr sz="41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extLst/>
          </a:lstStyle>
          <a:p>
            <a:pPr>
              <a:defRPr/>
            </a:pPr>
            <a:endParaRPr lang="en-US" dirty="0"/>
          </a:p>
        </p:txBody>
      </p:sp>
      <p:sp>
        <p:nvSpPr>
          <p:cNvPr id="6" name="Espace réservé du pied de page 5"/>
          <p:cNvSpPr>
            <a:spLocks noGrp="1"/>
          </p:cNvSpPr>
          <p:nvPr>
            <p:ph type="ftr" sz="quarter" idx="11"/>
          </p:nvPr>
        </p:nvSpPr>
        <p:spPr/>
        <p:txBody>
          <a:bodyPr/>
          <a:lstStyle>
            <a:extLst/>
          </a:lstStyle>
          <a:p>
            <a:pPr>
              <a:defRPr/>
            </a:pPr>
            <a:endParaRPr lang="en-US" dirty="0"/>
          </a:p>
        </p:txBody>
      </p:sp>
      <p:sp>
        <p:nvSpPr>
          <p:cNvPr id="7" name="Espace réservé du numéro de diapositive 6"/>
          <p:cNvSpPr>
            <a:spLocks noGrp="1"/>
          </p:cNvSpPr>
          <p:nvPr>
            <p:ph type="sldNum" sz="quarter" idx="12"/>
          </p:nvPr>
        </p:nvSpPr>
        <p:spPr/>
        <p:txBody>
          <a:bodyPr/>
          <a:lstStyle>
            <a:extLst/>
          </a:lstStyle>
          <a:p>
            <a:pPr>
              <a:defRPr/>
            </a:pPr>
            <a:fld id="{BF8DD6B3-DE42-45A2-A527-B993F55AC13A}" type="slidenum">
              <a:rPr lang="fr-FR" smtClean="0"/>
              <a:pPr>
                <a:defRPr/>
              </a:pPr>
              <a:t>‹N°›</a:t>
            </a:fld>
            <a:endParaRPr lang="fr-FR" dirty="0"/>
          </a:p>
        </p:txBody>
      </p:sp>
      <p:sp>
        <p:nvSpPr>
          <p:cNvPr id="10" name="Espace réservé pour une image  9"/>
          <p:cNvSpPr>
            <a:spLocks noGrp="1"/>
          </p:cNvSpPr>
          <p:nvPr>
            <p:ph type="pic" idx="1"/>
          </p:nvPr>
        </p:nvSpPr>
        <p:spPr>
          <a:xfrm>
            <a:off x="2090598" y="6558313"/>
            <a:ext cx="13249656" cy="26499312"/>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14400"/>
            </a:lvl1pPr>
            <a:extLst/>
          </a:lstStyle>
          <a:p>
            <a:r>
              <a:rPr kumimoji="0" lang="fr-FR" dirty="0" smtClean="0"/>
              <a:t>Cliquez sur l'icône pour ajouter une image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25683210" y="0"/>
            <a:ext cx="3120390" cy="43205400"/>
          </a:xfrm>
          <a:prstGeom prst="rect">
            <a:avLst/>
          </a:prstGeom>
          <a:blipFill>
            <a:blip r:embed="rId14">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lIns="411480" tIns="205740" rIns="411480" bIns="205740" anchor="ctr"/>
          <a:lstStyle>
            <a:extLst/>
          </a:lstStyle>
          <a:p>
            <a:pPr algn="ctr" eaLnBrk="1" latinLnBrk="0" hangingPunct="1"/>
            <a:endParaRPr kumimoji="0" lang="en-US" dirty="0"/>
          </a:p>
        </p:txBody>
      </p:sp>
      <p:sp>
        <p:nvSpPr>
          <p:cNvPr id="3" name="Espace réservé du titre 2"/>
          <p:cNvSpPr>
            <a:spLocks noGrp="1"/>
          </p:cNvSpPr>
          <p:nvPr>
            <p:ph type="title"/>
          </p:nvPr>
        </p:nvSpPr>
        <p:spPr>
          <a:xfrm>
            <a:off x="1440180" y="2016252"/>
            <a:ext cx="22802850" cy="7200900"/>
          </a:xfrm>
          <a:prstGeom prst="rect">
            <a:avLst/>
          </a:prstGeom>
        </p:spPr>
        <p:txBody>
          <a:bodyPr vert="horz" lIns="205740" tIns="0" rIns="205740" bIns="0" anchor="b" anchorCtr="0">
            <a:normAutofit/>
          </a:bodyPr>
          <a:lstStyle>
            <a:extLst/>
          </a:lstStyle>
          <a:p>
            <a:r>
              <a:rPr kumimoji="0" lang="fr-FR" smtClean="0"/>
              <a:t>Cliquez pour modifier le style du titre</a:t>
            </a:r>
            <a:endParaRPr kumimoji="0" lang="en-US"/>
          </a:p>
        </p:txBody>
      </p:sp>
      <p:sp>
        <p:nvSpPr>
          <p:cNvPr id="31" name="Espace réservé du texte 30"/>
          <p:cNvSpPr>
            <a:spLocks noGrp="1"/>
          </p:cNvSpPr>
          <p:nvPr>
            <p:ph type="body" idx="1"/>
          </p:nvPr>
        </p:nvSpPr>
        <p:spPr>
          <a:xfrm>
            <a:off x="1440180" y="10139321"/>
            <a:ext cx="22802850" cy="30531816"/>
          </a:xfrm>
          <a:prstGeom prst="rect">
            <a:avLst/>
          </a:prstGeom>
        </p:spPr>
        <p:txBody>
          <a:bodyPr vert="horz" lIns="411480" tIns="205740" rIns="411480" bIns="205740">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7" name="Espace réservé de la date 26"/>
          <p:cNvSpPr>
            <a:spLocks noGrp="1"/>
          </p:cNvSpPr>
          <p:nvPr>
            <p:ph type="dt" sz="half" idx="2"/>
          </p:nvPr>
        </p:nvSpPr>
        <p:spPr>
          <a:xfrm>
            <a:off x="13374698" y="41315060"/>
            <a:ext cx="6307762" cy="1429483"/>
          </a:xfrm>
          <a:prstGeom prst="rect">
            <a:avLst/>
          </a:prstGeom>
        </p:spPr>
        <p:txBody>
          <a:bodyPr vert="horz" lIns="411480" tIns="0" rIns="411480" bIns="0" anchor="b"/>
          <a:lstStyle>
            <a:lvl1pPr algn="l" eaLnBrk="1" latinLnBrk="0" hangingPunct="1">
              <a:defRPr kumimoji="0" sz="4500">
                <a:solidFill>
                  <a:schemeClr val="tx2"/>
                </a:solidFill>
              </a:defRPr>
            </a:lvl1pPr>
            <a:extLst/>
          </a:lstStyle>
          <a:p>
            <a:pPr>
              <a:defRPr/>
            </a:pPr>
            <a:endParaRPr lang="en-US" dirty="0"/>
          </a:p>
        </p:txBody>
      </p:sp>
      <p:sp>
        <p:nvSpPr>
          <p:cNvPr id="4" name="Espace réservé du pied de page 3"/>
          <p:cNvSpPr>
            <a:spLocks noGrp="1"/>
          </p:cNvSpPr>
          <p:nvPr>
            <p:ph type="ftr" sz="quarter" idx="3"/>
          </p:nvPr>
        </p:nvSpPr>
        <p:spPr>
          <a:xfrm>
            <a:off x="1440180" y="41315060"/>
            <a:ext cx="11521440" cy="1440180"/>
          </a:xfrm>
          <a:prstGeom prst="rect">
            <a:avLst/>
          </a:prstGeom>
        </p:spPr>
        <p:txBody>
          <a:bodyPr vert="horz" lIns="411480" tIns="0" rIns="411480" bIns="0" anchor="b"/>
          <a:lstStyle>
            <a:lvl1pPr algn="r" eaLnBrk="1" latinLnBrk="0" hangingPunct="1">
              <a:defRPr kumimoji="0" sz="4500">
                <a:solidFill>
                  <a:schemeClr val="tx2"/>
                </a:solidFill>
              </a:defRPr>
            </a:lvl1pPr>
            <a:extLst/>
          </a:lstStyle>
          <a:p>
            <a:pPr>
              <a:defRPr/>
            </a:pPr>
            <a:endParaRPr lang="en-US" dirty="0"/>
          </a:p>
        </p:txBody>
      </p:sp>
      <p:sp>
        <p:nvSpPr>
          <p:cNvPr id="16" name="Espace réservé du numéro de diapositive 15"/>
          <p:cNvSpPr>
            <a:spLocks noGrp="1"/>
          </p:cNvSpPr>
          <p:nvPr>
            <p:ph type="sldNum" sz="quarter" idx="4"/>
          </p:nvPr>
        </p:nvSpPr>
        <p:spPr>
          <a:xfrm>
            <a:off x="19692061" y="41304362"/>
            <a:ext cx="1853258" cy="1440180"/>
          </a:xfrm>
          <a:prstGeom prst="rect">
            <a:avLst/>
          </a:prstGeom>
        </p:spPr>
        <p:txBody>
          <a:bodyPr vert="horz" lIns="0" tIns="0" rIns="0" bIns="0" anchor="b"/>
          <a:lstStyle>
            <a:lvl1pPr algn="r" eaLnBrk="1" latinLnBrk="0" hangingPunct="1">
              <a:defRPr kumimoji="0" sz="5000">
                <a:solidFill>
                  <a:schemeClr val="tx2"/>
                </a:solidFill>
              </a:defRPr>
            </a:lvl1pPr>
            <a:extLst/>
          </a:lstStyle>
          <a:p>
            <a:pPr>
              <a:defRPr/>
            </a:pPr>
            <a:fld id="{6014CD5F-2915-4A8F-8678-4A81C212C2F1}" type="slidenum">
              <a:rPr lang="fr-FR" smtClean="0"/>
              <a:pPr>
                <a:defRPr/>
              </a:pPr>
              <a:t>‹N°›</a:t>
            </a:fld>
            <a:endParaRPr lang="fr-FR" dirty="0"/>
          </a:p>
        </p:txBody>
      </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txStyles>
    <p:titleStyle>
      <a:lvl1pPr algn="l" rtl="1" eaLnBrk="1" latinLnBrk="0" hangingPunct="1">
        <a:spcBef>
          <a:spcPct val="0"/>
        </a:spcBef>
        <a:buNone/>
        <a:defRPr kumimoji="0" sz="171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1234440" indent="-1234440" algn="r" rtl="1" eaLnBrk="1" latinLnBrk="0" hangingPunct="1">
        <a:spcBef>
          <a:spcPts val="2700"/>
        </a:spcBef>
        <a:buClr>
          <a:schemeClr val="tx2"/>
        </a:buClr>
        <a:buSzPct val="73000"/>
        <a:buFont typeface="Wingdings 2"/>
        <a:buChar char=""/>
        <a:defRPr kumimoji="0" sz="11700" kern="1200" baseline="0">
          <a:solidFill>
            <a:schemeClr val="tx1"/>
          </a:solidFill>
          <a:latin typeface="+mn-lt"/>
          <a:ea typeface="+mn-ea"/>
          <a:cs typeface="+mn-cs"/>
        </a:defRPr>
      </a:lvl1pPr>
      <a:lvl2pPr marL="2345436" indent="-1028700" algn="r" rtl="1" eaLnBrk="1" latinLnBrk="0" hangingPunct="1">
        <a:spcBef>
          <a:spcPts val="2250"/>
        </a:spcBef>
        <a:buClr>
          <a:schemeClr val="accent4"/>
        </a:buClr>
        <a:buSzPct val="80000"/>
        <a:buFont typeface="Wingdings 2"/>
        <a:buChar char=""/>
        <a:defRPr kumimoji="0" sz="10400" kern="1200">
          <a:solidFill>
            <a:schemeClr val="tx1">
              <a:tint val="85000"/>
            </a:schemeClr>
          </a:solidFill>
          <a:latin typeface="+mn-lt"/>
          <a:ea typeface="+mn-ea"/>
          <a:cs typeface="+mn-cs"/>
        </a:defRPr>
      </a:lvl2pPr>
      <a:lvl3pPr marL="3415284" indent="-1028700" algn="r" rtl="1" eaLnBrk="1" latinLnBrk="0" hangingPunct="1">
        <a:spcBef>
          <a:spcPts val="1800"/>
        </a:spcBef>
        <a:buClr>
          <a:schemeClr val="accent4"/>
        </a:buClr>
        <a:buSzPct val="60000"/>
        <a:buFont typeface="Wingdings"/>
        <a:buChar char=""/>
        <a:defRPr kumimoji="0" sz="9000" kern="1200">
          <a:solidFill>
            <a:schemeClr val="tx1"/>
          </a:solidFill>
          <a:latin typeface="+mn-lt"/>
          <a:ea typeface="+mn-ea"/>
          <a:cs typeface="+mn-cs"/>
        </a:defRPr>
      </a:lvl3pPr>
      <a:lvl4pPr marL="4526280" indent="-1028700" algn="r" rtl="1" eaLnBrk="1" latinLnBrk="0" hangingPunct="1">
        <a:spcBef>
          <a:spcPct val="20000"/>
        </a:spcBef>
        <a:buClr>
          <a:schemeClr val="accent4"/>
        </a:buClr>
        <a:buSzPct val="80000"/>
        <a:buFont typeface="Wingdings 2"/>
        <a:buChar char=""/>
        <a:defRPr kumimoji="0" sz="9000" kern="1200">
          <a:solidFill>
            <a:schemeClr val="tx1">
              <a:tint val="85000"/>
            </a:schemeClr>
          </a:solidFill>
          <a:latin typeface="+mn-lt"/>
          <a:ea typeface="+mn-ea"/>
          <a:cs typeface="+mn-cs"/>
        </a:defRPr>
      </a:lvl4pPr>
      <a:lvl5pPr marL="5760720" indent="-1028700" algn="r" rtl="1" eaLnBrk="1" latinLnBrk="0" hangingPunct="1">
        <a:spcBef>
          <a:spcPts val="1800"/>
        </a:spcBef>
        <a:buClr>
          <a:schemeClr val="accent4"/>
        </a:buClr>
        <a:buSzPct val="70000"/>
        <a:buFont typeface="Wingdings"/>
        <a:buChar char=""/>
        <a:defRPr kumimoji="0" sz="8100" kern="1200">
          <a:solidFill>
            <a:schemeClr val="tx1"/>
          </a:solidFill>
          <a:latin typeface="+mn-lt"/>
          <a:ea typeface="+mn-ea"/>
          <a:cs typeface="+mn-cs"/>
        </a:defRPr>
      </a:lvl5pPr>
      <a:lvl6pPr marL="6624828" indent="-822960" algn="r" rtl="1" eaLnBrk="1" latinLnBrk="0" hangingPunct="1">
        <a:spcBef>
          <a:spcPts val="1800"/>
        </a:spcBef>
        <a:buClr>
          <a:schemeClr val="accent4"/>
        </a:buClr>
        <a:buSzPct val="80000"/>
        <a:buFont typeface="Wingdings 2"/>
        <a:buChar char=""/>
        <a:defRPr kumimoji="0" sz="8100" kern="1200">
          <a:solidFill>
            <a:schemeClr val="tx1">
              <a:tint val="85000"/>
            </a:schemeClr>
          </a:solidFill>
          <a:latin typeface="+mn-lt"/>
          <a:ea typeface="+mn-ea"/>
          <a:cs typeface="+mn-cs"/>
        </a:defRPr>
      </a:lvl6pPr>
      <a:lvl7pPr marL="7530084" indent="-822960" algn="r" rtl="1" eaLnBrk="1" latinLnBrk="0" hangingPunct="1">
        <a:spcBef>
          <a:spcPct val="20000"/>
        </a:spcBef>
        <a:buClr>
          <a:schemeClr val="accent4"/>
        </a:buClr>
        <a:buSzPct val="80000"/>
        <a:buFont typeface="Wingdings 2"/>
        <a:buChar char=""/>
        <a:defRPr kumimoji="0" sz="7200" kern="1200" baseline="0">
          <a:solidFill>
            <a:schemeClr val="tx1"/>
          </a:solidFill>
          <a:latin typeface="+mn-lt"/>
          <a:ea typeface="+mn-ea"/>
          <a:cs typeface="+mn-cs"/>
        </a:defRPr>
      </a:lvl7pPr>
      <a:lvl8pPr marL="8311896" indent="-822960" algn="r" rtl="1" eaLnBrk="1" latinLnBrk="0" hangingPunct="1">
        <a:spcBef>
          <a:spcPts val="1350"/>
        </a:spcBef>
        <a:buClr>
          <a:schemeClr val="accent4"/>
        </a:buClr>
        <a:buSzPct val="100000"/>
        <a:buChar char="•"/>
        <a:defRPr kumimoji="0" sz="7200" kern="1200" baseline="0">
          <a:solidFill>
            <a:schemeClr val="tx1">
              <a:tint val="85000"/>
            </a:schemeClr>
          </a:solidFill>
          <a:latin typeface="+mn-lt"/>
          <a:ea typeface="+mn-ea"/>
          <a:cs typeface="+mn-cs"/>
        </a:defRPr>
      </a:lvl8pPr>
      <a:lvl9pPr marL="9258300" indent="-822960" algn="r" rtl="1" eaLnBrk="1" latinLnBrk="0" hangingPunct="1">
        <a:spcBef>
          <a:spcPct val="20000"/>
        </a:spcBef>
        <a:buClr>
          <a:schemeClr val="accent4"/>
        </a:buClr>
        <a:buSzPct val="100000"/>
        <a:buFont typeface="Wingdings"/>
        <a:buChar char="§"/>
        <a:defRPr kumimoji="0" sz="63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2057400" algn="r" rtl="1" eaLnBrk="1" latinLnBrk="0" hangingPunct="1">
        <a:defRPr kumimoji="0" kern="1200">
          <a:solidFill>
            <a:schemeClr val="tx1"/>
          </a:solidFill>
          <a:latin typeface="+mn-lt"/>
          <a:ea typeface="+mn-ea"/>
          <a:cs typeface="+mn-cs"/>
        </a:defRPr>
      </a:lvl2pPr>
      <a:lvl3pPr marL="4114800" algn="r" rtl="1" eaLnBrk="1" latinLnBrk="0" hangingPunct="1">
        <a:defRPr kumimoji="0" kern="1200">
          <a:solidFill>
            <a:schemeClr val="tx1"/>
          </a:solidFill>
          <a:latin typeface="+mn-lt"/>
          <a:ea typeface="+mn-ea"/>
          <a:cs typeface="+mn-cs"/>
        </a:defRPr>
      </a:lvl3pPr>
      <a:lvl4pPr marL="6172200" algn="r" rtl="1" eaLnBrk="1" latinLnBrk="0" hangingPunct="1">
        <a:defRPr kumimoji="0" kern="1200">
          <a:solidFill>
            <a:schemeClr val="tx1"/>
          </a:solidFill>
          <a:latin typeface="+mn-lt"/>
          <a:ea typeface="+mn-ea"/>
          <a:cs typeface="+mn-cs"/>
        </a:defRPr>
      </a:lvl4pPr>
      <a:lvl5pPr marL="8229600" algn="r" rtl="1" eaLnBrk="1" latinLnBrk="0" hangingPunct="1">
        <a:defRPr kumimoji="0" kern="1200">
          <a:solidFill>
            <a:schemeClr val="tx1"/>
          </a:solidFill>
          <a:latin typeface="+mn-lt"/>
          <a:ea typeface="+mn-ea"/>
          <a:cs typeface="+mn-cs"/>
        </a:defRPr>
      </a:lvl5pPr>
      <a:lvl6pPr marL="10287000" algn="r" rtl="1" eaLnBrk="1" latinLnBrk="0" hangingPunct="1">
        <a:defRPr kumimoji="0" kern="1200">
          <a:solidFill>
            <a:schemeClr val="tx1"/>
          </a:solidFill>
          <a:latin typeface="+mn-lt"/>
          <a:ea typeface="+mn-ea"/>
          <a:cs typeface="+mn-cs"/>
        </a:defRPr>
      </a:lvl6pPr>
      <a:lvl7pPr marL="12344400" algn="r" rtl="1" eaLnBrk="1" latinLnBrk="0" hangingPunct="1">
        <a:defRPr kumimoji="0" kern="1200">
          <a:solidFill>
            <a:schemeClr val="tx1"/>
          </a:solidFill>
          <a:latin typeface="+mn-lt"/>
          <a:ea typeface="+mn-ea"/>
          <a:cs typeface="+mn-cs"/>
        </a:defRPr>
      </a:lvl7pPr>
      <a:lvl8pPr marL="14401800" algn="r" rtl="1" eaLnBrk="1" latinLnBrk="0" hangingPunct="1">
        <a:defRPr kumimoji="0" kern="1200">
          <a:solidFill>
            <a:schemeClr val="tx1"/>
          </a:solidFill>
          <a:latin typeface="+mn-lt"/>
          <a:ea typeface="+mn-ea"/>
          <a:cs typeface="+mn-cs"/>
        </a:defRPr>
      </a:lvl8pPr>
      <a:lvl9pPr marL="164592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audio" Target="../media/audio1.wav"/><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93" descr="Univ-Sigle"/>
          <p:cNvPicPr>
            <a:picLocks noChangeAspect="1"/>
          </p:cNvPicPr>
          <p:nvPr/>
        </p:nvPicPr>
        <p:blipFill>
          <a:blip r:embed="rId4" cstate="print"/>
          <a:stretch>
            <a:fillRect/>
          </a:stretch>
        </p:blipFill>
        <p:spPr>
          <a:xfrm>
            <a:off x="38100" y="0"/>
            <a:ext cx="5699145" cy="242889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8" name="Rectangle 31"/>
          <p:cNvSpPr/>
          <p:nvPr/>
        </p:nvSpPr>
        <p:spPr>
          <a:xfrm>
            <a:off x="5257736" y="0"/>
            <a:ext cx="20359830" cy="3354763"/>
          </a:xfrm>
          <a:prstGeom prst="rect">
            <a:avLst/>
          </a:prstGeom>
          <a:gradFill flip="none" rotWithShape="1">
            <a:gsLst>
              <a:gs pos="0">
                <a:schemeClr val="accent2">
                  <a:tint val="15000"/>
                  <a:satMod val="250000"/>
                </a:schemeClr>
              </a:gs>
              <a:gs pos="49000">
                <a:schemeClr val="accent2">
                  <a:tint val="50000"/>
                  <a:satMod val="200000"/>
                </a:schemeClr>
              </a:gs>
              <a:gs pos="49100">
                <a:schemeClr val="accent2">
                  <a:tint val="64000"/>
                  <a:satMod val="160000"/>
                </a:schemeClr>
              </a:gs>
              <a:gs pos="92000">
                <a:schemeClr val="accent2">
                  <a:tint val="50000"/>
                  <a:satMod val="200000"/>
                </a:schemeClr>
              </a:gs>
              <a:gs pos="100000">
                <a:schemeClr val="accent2">
                  <a:tint val="43000"/>
                  <a:satMod val="190000"/>
                </a:schemeClr>
              </a:gs>
            </a:gsLst>
            <a:path path="circle">
              <a:fillToRect l="50000" t="50000" r="50000" b="50000"/>
            </a:path>
            <a:tileRect/>
          </a:gradFill>
          <a:ln/>
          <a:effectLst>
            <a:outerShdw blurRad="50800" dist="38100" algn="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lIns="91422" tIns="45711" rIns="91422" bIns="45711" anchor="ctr" anchorCtr="1">
            <a:prstTxWarp prst="textPlain">
              <a:avLst/>
            </a:prstTxWarp>
            <a:spAutoFit/>
            <a:sp3d extrusionH="25400" contourW="8890">
              <a:bevelT w="38100" h="31750"/>
              <a:contourClr>
                <a:schemeClr val="accent2">
                  <a:shade val="75000"/>
                </a:schemeClr>
              </a:contourClr>
            </a:sp3d>
          </a:bodyPr>
          <a:lstStyle/>
          <a:p>
            <a:pPr algn="ctr" rtl="1" fontAlgn="auto">
              <a:spcBef>
                <a:spcPts val="0"/>
              </a:spcBef>
              <a:spcAft>
                <a:spcPts val="0"/>
              </a:spcAft>
              <a:defRPr/>
            </a:pPr>
            <a:endParaRPr lang="ar-DZ" sz="4100" dirty="0" smtClean="0">
              <a:ln w="11430"/>
              <a:solidFill>
                <a:schemeClr val="tx1"/>
              </a:solidFill>
              <a:effectLst/>
              <a:latin typeface="Arial" pitchFamily="34"/>
              <a:cs typeface="Arial" pitchFamily="34"/>
            </a:endParaRPr>
          </a:p>
          <a:p>
            <a:pPr algn="ctr" rtl="1" fontAlgn="auto">
              <a:spcBef>
                <a:spcPts val="0"/>
              </a:spcBef>
              <a:spcAft>
                <a:spcPts val="0"/>
              </a:spcAft>
              <a:defRPr/>
            </a:pPr>
            <a:r>
              <a:rPr lang="ar-DZ" sz="6000" b="1" dirty="0" smtClean="0">
                <a:ln w="11430"/>
                <a:solidFill>
                  <a:schemeClr val="tx1"/>
                </a:solidFill>
                <a:effectLst/>
                <a:latin typeface="Arial Narrow Special G1" pitchFamily="34" charset="2"/>
                <a:cs typeface="Arial" pitchFamily="34"/>
              </a:rPr>
              <a:t>كلية</a:t>
            </a:r>
            <a:r>
              <a:rPr lang="ar-DZ" sz="4400" b="1" dirty="0" smtClean="0">
                <a:ln w="11430"/>
                <a:solidFill>
                  <a:schemeClr val="tx1"/>
                </a:solidFill>
                <a:effectLst/>
                <a:latin typeface="Arial Narrow Special G1" pitchFamily="34" charset="2"/>
                <a:cs typeface="Arial" pitchFamily="34"/>
              </a:rPr>
              <a:t> </a:t>
            </a:r>
            <a:r>
              <a:rPr lang="ar-DZ" sz="6000" b="1" dirty="0" smtClean="0">
                <a:ln w="11430"/>
                <a:solidFill>
                  <a:schemeClr val="tx1"/>
                </a:solidFill>
                <a:effectLst/>
                <a:latin typeface="Arial Narrow Special G1" pitchFamily="34" charset="2"/>
                <a:cs typeface="Arial" pitchFamily="34"/>
              </a:rPr>
              <a:t>العلوم</a:t>
            </a:r>
            <a:r>
              <a:rPr lang="ar-DZ" sz="4400" b="1" dirty="0" smtClean="0">
                <a:ln w="11430"/>
                <a:solidFill>
                  <a:schemeClr val="tx1"/>
                </a:solidFill>
                <a:effectLst/>
                <a:latin typeface="Arial Narrow Special G1" pitchFamily="34" charset="2"/>
                <a:cs typeface="Arial" pitchFamily="34"/>
              </a:rPr>
              <a:t> </a:t>
            </a:r>
            <a:r>
              <a:rPr lang="ar-DZ" sz="6000" b="1" dirty="0" smtClean="0">
                <a:ln w="11430"/>
                <a:solidFill>
                  <a:schemeClr val="tx1"/>
                </a:solidFill>
                <a:effectLst/>
                <a:latin typeface="Arial Narrow Special G1" pitchFamily="34" charset="2"/>
                <a:cs typeface="Arial" pitchFamily="34"/>
              </a:rPr>
              <a:t>الاجتماعية والإنسانية</a:t>
            </a:r>
          </a:p>
          <a:p>
            <a:pPr algn="ctr" rtl="1" fontAlgn="auto">
              <a:spcBef>
                <a:spcPts val="0"/>
              </a:spcBef>
              <a:spcAft>
                <a:spcPts val="0"/>
              </a:spcAft>
              <a:defRPr/>
            </a:pPr>
            <a:r>
              <a:rPr lang="ar-DZ" sz="6000" b="1" dirty="0" smtClean="0">
                <a:ln w="11430"/>
                <a:solidFill>
                  <a:schemeClr val="tx1"/>
                </a:solidFill>
                <a:effectLst/>
                <a:latin typeface="Arial Narrow Special G1" pitchFamily="34" charset="2"/>
                <a:cs typeface="Arial" pitchFamily="34"/>
              </a:rPr>
              <a:t>قسم علم الاجتماع والديمغرافيا</a:t>
            </a:r>
          </a:p>
          <a:p>
            <a:pPr algn="ctr" rtl="1" fontAlgn="auto">
              <a:spcBef>
                <a:spcPts val="0"/>
              </a:spcBef>
              <a:spcAft>
                <a:spcPts val="0"/>
              </a:spcAft>
              <a:defRPr/>
            </a:pPr>
            <a:r>
              <a:rPr lang="ar-DZ" sz="6600" b="1" dirty="0" smtClean="0">
                <a:ln w="11430"/>
                <a:solidFill>
                  <a:schemeClr val="tx1"/>
                </a:solidFill>
                <a:effectLst/>
                <a:latin typeface="Arial Narrow Special G1" pitchFamily="34" charset="2"/>
                <a:cs typeface="Arial" pitchFamily="34"/>
              </a:rPr>
              <a:t>استخدام تكنولوجيا التعليم الالكتروني بالجامعة الجزائرية</a:t>
            </a:r>
          </a:p>
          <a:p>
            <a:pPr algn="ctr" rtl="1" fontAlgn="auto">
              <a:spcBef>
                <a:spcPts val="0"/>
              </a:spcBef>
              <a:spcAft>
                <a:spcPts val="0"/>
              </a:spcAft>
              <a:defRPr/>
            </a:pPr>
            <a:r>
              <a:rPr lang="en-US" sz="6600" b="1" dirty="0" smtClean="0">
                <a:latin typeface="Arial" pitchFamily="34" charset="0"/>
                <a:cs typeface="Arial" pitchFamily="34" charset="0"/>
              </a:rPr>
              <a:t>The use of e-learning technology in the Algerian university</a:t>
            </a:r>
          </a:p>
          <a:p>
            <a:pPr algn="ctr" rtl="1" fontAlgn="auto">
              <a:spcBef>
                <a:spcPts val="0"/>
              </a:spcBef>
              <a:spcAft>
                <a:spcPts val="0"/>
              </a:spcAft>
              <a:defRPr/>
            </a:pPr>
            <a:endParaRPr lang="ar-DZ" sz="6000" dirty="0" smtClean="0">
              <a:ln w="11430"/>
              <a:solidFill>
                <a:schemeClr val="tx1"/>
              </a:solidFill>
              <a:effectLst/>
              <a:latin typeface="Arial Narrow Special G1" pitchFamily="34" charset="2"/>
              <a:cs typeface="Arial" pitchFamily="34"/>
            </a:endParaRPr>
          </a:p>
          <a:p>
            <a:pPr algn="ctr" rtl="1" fontAlgn="auto">
              <a:spcBef>
                <a:spcPts val="0"/>
              </a:spcBef>
              <a:spcAft>
                <a:spcPts val="0"/>
              </a:spcAft>
              <a:defRPr/>
            </a:pPr>
            <a:endParaRPr lang="ar-DZ" sz="4100" dirty="0" smtClean="0">
              <a:ln w="11430"/>
              <a:solidFill>
                <a:schemeClr val="tx1"/>
              </a:solidFill>
              <a:effectLst/>
              <a:latin typeface="Arial" pitchFamily="34"/>
              <a:cs typeface="Arial" pitchFamily="34"/>
            </a:endParaRPr>
          </a:p>
        </p:txBody>
      </p:sp>
      <p:sp>
        <p:nvSpPr>
          <p:cNvPr id="9" name="ZoneTexte 8"/>
          <p:cNvSpPr txBox="1"/>
          <p:nvPr/>
        </p:nvSpPr>
        <p:spPr>
          <a:xfrm>
            <a:off x="0" y="2528754"/>
            <a:ext cx="5257736" cy="1323439"/>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DZ" sz="4000" b="1" dirty="0" smtClean="0"/>
              <a:t>جامعة قاصدي مرباح ورقلة </a:t>
            </a:r>
            <a:endParaRPr lang="ar-DZ" sz="4000" b="1" dirty="0"/>
          </a:p>
        </p:txBody>
      </p:sp>
      <p:sp>
        <p:nvSpPr>
          <p:cNvPr id="10" name="Rectangle à coins arrondis 9"/>
          <p:cNvSpPr/>
          <p:nvPr/>
        </p:nvSpPr>
        <p:spPr>
          <a:xfrm>
            <a:off x="0" y="3814638"/>
            <a:ext cx="7258000" cy="3214710"/>
          </a:xfrm>
          <a:prstGeom prst="wedgeRoundRectCallout">
            <a:avLst>
              <a:gd name="adj1" fmla="val 60773"/>
              <a:gd name="adj2" fmla="val -57720"/>
              <a:gd name="adj3" fmla="val 16667"/>
            </a:avLst>
          </a:prstGeom>
        </p:spPr>
        <p:style>
          <a:lnRef idx="0">
            <a:schemeClr val="accent1"/>
          </a:lnRef>
          <a:fillRef idx="3">
            <a:schemeClr val="accent1"/>
          </a:fillRef>
          <a:effectRef idx="3">
            <a:schemeClr val="accent1"/>
          </a:effectRef>
          <a:fontRef idx="minor">
            <a:schemeClr val="lt1"/>
          </a:fontRef>
        </p:style>
        <p:txBody>
          <a:bodyPr vert="horz" rtlCol="1" anchor="ctr" anchorCtr="1"/>
          <a:lstStyle/>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الطالبة: بن أم هاني نبيلة</a:t>
            </a:r>
            <a:endParaRPr lang="ar-DZ"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endParaRPr>
          </a:p>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السنة ثانية </a:t>
            </a:r>
          </a:p>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ماستر تخصص علم اجتماع اتصال</a:t>
            </a:r>
          </a:p>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الدكتورة: حمداوي جابر مليكه.</a:t>
            </a:r>
          </a:p>
          <a:p>
            <a:pPr algn="ctr" rtl="1"/>
            <a:r>
              <a:rPr lang="ar-DZ"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البريد الالكتروني: </a:t>
            </a:r>
            <a:r>
              <a:rPr lang="fr-FR" sz="32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zedunv90@gmail.com</a:t>
            </a:r>
            <a:endParaRPr lang="ar-DZ"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3" name="ZoneTexte 12"/>
          <p:cNvSpPr txBox="1"/>
          <p:nvPr/>
        </p:nvSpPr>
        <p:spPr>
          <a:xfrm>
            <a:off x="18973832" y="3386010"/>
            <a:ext cx="6643734" cy="938719"/>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rtl="1"/>
            <a:r>
              <a:rPr lang="ar-DZ" sz="5500" b="1" kern="0" dirty="0" smtClean="0">
                <a:effectLst>
                  <a:glow rad="228600">
                    <a:schemeClr val="accent2">
                      <a:satMod val="175000"/>
                      <a:alpha val="40000"/>
                    </a:schemeClr>
                  </a:glow>
                </a:effectLst>
              </a:rPr>
              <a:t>مقدمة</a:t>
            </a:r>
            <a:endParaRPr lang="ar-DZ" sz="5500" b="1" kern="0" dirty="0">
              <a:effectLst>
                <a:glow rad="228600">
                  <a:schemeClr val="accent2">
                    <a:satMod val="175000"/>
                    <a:alpha val="40000"/>
                  </a:schemeClr>
                </a:glow>
              </a:effectLst>
            </a:endParaRPr>
          </a:p>
        </p:txBody>
      </p:sp>
      <p:pic>
        <p:nvPicPr>
          <p:cNvPr id="16" name="Image 15" descr="12.jpg"/>
          <p:cNvPicPr>
            <a:picLocks noChangeAspect="1"/>
          </p:cNvPicPr>
          <p:nvPr/>
        </p:nvPicPr>
        <p:blipFill>
          <a:blip r:embed="rId5"/>
          <a:stretch>
            <a:fillRect/>
          </a:stretch>
        </p:blipFill>
        <p:spPr>
          <a:xfrm>
            <a:off x="8615322" y="5100522"/>
            <a:ext cx="5000660" cy="8643998"/>
          </a:xfrm>
          <a:prstGeom prst="rect">
            <a:avLst/>
          </a:prstGeom>
          <a:ln>
            <a:noFill/>
          </a:ln>
          <a:effectLst>
            <a:glow rad="228600">
              <a:schemeClr val="accent6">
                <a:satMod val="175000"/>
                <a:alpha val="40000"/>
              </a:schemeClr>
            </a:glow>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7" name="ZoneTexte 16"/>
          <p:cNvSpPr txBox="1"/>
          <p:nvPr/>
        </p:nvSpPr>
        <p:spPr>
          <a:xfrm>
            <a:off x="13401668" y="4457581"/>
            <a:ext cx="12215898" cy="6863417"/>
          </a:xfrm>
          <a:prstGeom prst="rect">
            <a:avLst/>
          </a:prstGeom>
        </p:spPr>
        <p:style>
          <a:lnRef idx="1">
            <a:schemeClr val="accent1"/>
          </a:lnRef>
          <a:fillRef idx="1002">
            <a:schemeClr val="dk2"/>
          </a:fillRef>
          <a:effectRef idx="1">
            <a:schemeClr val="accent1"/>
          </a:effectRef>
          <a:fontRef idx="minor">
            <a:schemeClr val="dk1"/>
          </a:fontRef>
        </p:style>
        <p:txBody>
          <a:bodyPr wrap="square" rtlCol="1">
            <a:spAutoFit/>
          </a:bodyPr>
          <a:lstStyle/>
          <a:p>
            <a:pPr algn="r" rtl="1"/>
            <a:r>
              <a:rPr lang="ar-DZ" sz="4000" b="1" dirty="0" smtClean="0">
                <a:solidFill>
                  <a:schemeClr val="bg1"/>
                </a:solidFill>
                <a:latin typeface="Arial" pitchFamily="34" charset="0"/>
                <a:cs typeface="Arial" pitchFamily="34" charset="0"/>
              </a:rPr>
              <a:t> جعلت ثورة المعلومات العالم أشبه بشاشة إلكترونية صغيرة في عصر الامتزاج بين تكنولوجيا الإعلام والمعلومات والتكنولوجيا، وأصبح الاتصال إلكترونيا وتبادل الأخبار والمعلومات بين شبكات الحاسب الآلي حقيقة ملموسة، مما أتاح سرعة الوصول إلى مراكز العلم والمعرفة والمكتبات والاطلاع على الجديد لحظة بلحظة. ويعد التعليم الالكتروني أسلوب من أساليب التعليم في إيصال المعلومة للمتعلم، ويتم فيه استخدام آليات الاتصال الحديثة من حاسب آلي وشبكاته ووسائطه المتعددة من صوت وصورة ورسومات وآليات بحث ومكتبات إلكترونية، وكذلك بوابات الإنترنت سواء كان عن بعد أو في الفصل الدراسي؛ أي استخدام التقنية بجميع أنواعها في إيصال المعلومة للمتعلم بأقصر وقت وأقل جهد وأكبر فائدة.</a:t>
            </a:r>
            <a:endParaRPr lang="ar-DZ" sz="4000" dirty="0" smtClean="0">
              <a:solidFill>
                <a:schemeClr val="bg1"/>
              </a:solidFill>
              <a:latin typeface="Arial" pitchFamily="34" charset="0"/>
              <a:cs typeface="Arial" pitchFamily="34" charset="0"/>
            </a:endParaRPr>
          </a:p>
        </p:txBody>
      </p:sp>
      <p:pic>
        <p:nvPicPr>
          <p:cNvPr id="18" name="Image 17" descr="images.jpg"/>
          <p:cNvPicPr>
            <a:picLocks noChangeAspect="1"/>
          </p:cNvPicPr>
          <p:nvPr/>
        </p:nvPicPr>
        <p:blipFill>
          <a:blip r:embed="rId6"/>
          <a:stretch>
            <a:fillRect/>
          </a:stretch>
        </p:blipFill>
        <p:spPr>
          <a:xfrm>
            <a:off x="0" y="6957910"/>
            <a:ext cx="8572560" cy="6000792"/>
          </a:xfrm>
          <a:prstGeom prst="ellipse">
            <a:avLst/>
          </a:prstGeom>
          <a:ln w="190500" cap="rnd">
            <a:solidFill>
              <a:srgbClr val="C8C6BD"/>
            </a:solidFill>
            <a:prstDash val="solid"/>
          </a:ln>
          <a:effectLst>
            <a:glow rad="228600">
              <a:schemeClr val="accent4">
                <a:satMod val="175000"/>
                <a:alpha val="40000"/>
              </a:schemeClr>
            </a:glow>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29" name="Double vague 28"/>
          <p:cNvSpPr/>
          <p:nvPr/>
        </p:nvSpPr>
        <p:spPr>
          <a:xfrm>
            <a:off x="7043686" y="13673082"/>
            <a:ext cx="18716756" cy="17002244"/>
          </a:xfrm>
          <a:prstGeom prst="doubleWave">
            <a:avLst/>
          </a:prstGeom>
          <a:ln>
            <a:solidFill>
              <a:schemeClr val="tx1"/>
            </a:solidFill>
          </a:ln>
        </p:spPr>
        <p:style>
          <a:lnRef idx="2">
            <a:schemeClr val="accent1">
              <a:shade val="50000"/>
            </a:schemeClr>
          </a:lnRef>
          <a:fillRef idx="1002">
            <a:schemeClr val="dk2"/>
          </a:fillRef>
          <a:effectRef idx="0">
            <a:schemeClr val="accent1"/>
          </a:effectRef>
          <a:fontRef idx="minor">
            <a:schemeClr val="lt1"/>
          </a:fontRef>
        </p:style>
        <p:txBody>
          <a:bodyPr rtlCol="1" anchor="ctr"/>
          <a:lstStyle/>
          <a:p>
            <a:pPr algn="r" rtl="1"/>
            <a:r>
              <a:rPr lang="ar-DZ" sz="4000" b="1" dirty="0" smtClean="0">
                <a:latin typeface="Arial" pitchFamily="34" charset="0"/>
                <a:cs typeface="Arial" pitchFamily="34" charset="0"/>
              </a:rPr>
              <a:t>إن</a:t>
            </a:r>
            <a:r>
              <a:rPr lang="ar-SA" sz="4000" b="1" dirty="0" smtClean="0">
                <a:latin typeface="Arial" pitchFamily="34" charset="0"/>
                <a:cs typeface="Arial" pitchFamily="34" charset="0"/>
              </a:rPr>
              <a:t> التطور الذي شهده العالم في شتى المجالات وظهور تقنيات حديثة للتواصل والتفاعل بين أفراد المجتمع أدى بدوره إلى ابتكار طرق جديدة للتعليم تتناسب مع الحياة الحديثة، فقد ظهر نظام حديث يدعى بالتعليم الالكتروني ومن خلال تسمية يمكننا معرفة الوسيلة التي يستخدمها ألا وهي الانترنت. فمن خلالها يمكن لأي باحث أو أستاذ نشر مقالته ومحاضراته في مواقع إلكترونية أو مدونات وهذا ليسهل عملية اقتناء المعلومات فيصبح الطالب بدوره مشاركا وفاعلا في هذه العملية؛  مما يعني خروجه من دوره السلبي المتمثل في تلقي المعارف والمعلومات فقط. إلى الدور الايجابي للتكنولوجيا الحديثة الذي يعتمد على المواقع الالكترونية لتسهيل عملية تبادل ونشر المعلومات.</a:t>
            </a:r>
            <a:endParaRPr lang="en-US" sz="4000" b="1" dirty="0" smtClean="0">
              <a:latin typeface="Arial" pitchFamily="34" charset="0"/>
              <a:cs typeface="Arial" pitchFamily="34" charset="0"/>
            </a:endParaRPr>
          </a:p>
          <a:p>
            <a:pPr algn="r" rtl="1"/>
            <a:r>
              <a:rPr lang="ar-SA" sz="4000" b="1" dirty="0" smtClean="0">
                <a:latin typeface="Arial" pitchFamily="34" charset="0"/>
                <a:cs typeface="Arial" pitchFamily="34" charset="0"/>
              </a:rPr>
              <a:t> وهذا ما تسعى الجامعة لتجسيده من خلال توظيفها للتعليم الالكتروني ودمجه مع التعليم التقليدي.حيث  تعتبر الجامعة مؤسسة إعلامية و منظمة ذات نسق مفتوح تؤثر وتتأثر بالوسط الاجتماعي الذي تنتمي إليه، وعليه فهي تتأثر بالمتغيرات والمستجدات الاجتماعية التي يشهدها المجتمع كظهور مفاهيم مجتمع المعرفة و الرقمنة ، استخدام تكنولوجيا الاتصال الحديثة المختلفة....؛ وعليه فإن الجزائر انتهجت وسارت في نفس مسار الدول الأخرى وذلك لمحاولتها لتطبيق التعليم الالكتروني في الجامعات الجزائرية بغية التطوير والارتقاء بعملية البحث العلمي. ولتسهيل عملية التواصل بين الأساتذة والطلبة، وللحاق بالدول الأخرى والدخول إلى مجتمع المعرف. وعليه جاز لنا طرح التساؤل التالي:</a:t>
            </a:r>
            <a:endParaRPr lang="en-US" sz="4000" b="1" dirty="0" smtClean="0">
              <a:latin typeface="Arial" pitchFamily="34" charset="0"/>
              <a:cs typeface="Arial" pitchFamily="34" charset="0"/>
            </a:endParaRPr>
          </a:p>
          <a:p>
            <a:pPr lvl="0" algn="r" rtl="1"/>
            <a:r>
              <a:rPr lang="ar-SA" sz="4000" b="1" dirty="0" smtClean="0">
                <a:latin typeface="Arial" pitchFamily="34" charset="0"/>
                <a:cs typeface="Arial" pitchFamily="34" charset="0"/>
              </a:rPr>
              <a:t> كيف يؤثر استخدام تكنولوجيا التعليم الالكتروني على عملية التفاعل بين الأساتذة والطالب في جامعة قاصدي مرباح ورقلة؟</a:t>
            </a:r>
            <a:endParaRPr lang="en-US" sz="4000" b="1" dirty="0" smtClean="0">
              <a:latin typeface="Arial" pitchFamily="34" charset="0"/>
              <a:cs typeface="Arial" pitchFamily="34" charset="0"/>
            </a:endParaRPr>
          </a:p>
          <a:p>
            <a:pPr algn="r" rtl="1"/>
            <a:r>
              <a:rPr lang="ar-SA" sz="6000" b="1" u="sng" dirty="0" smtClean="0">
                <a:solidFill>
                  <a:schemeClr val="tx1"/>
                </a:solidFill>
                <a:latin typeface="Arial" pitchFamily="34" charset="0"/>
                <a:cs typeface="Arial" pitchFamily="34" charset="0"/>
              </a:rPr>
              <a:t>التساؤلات الفرعية:</a:t>
            </a:r>
            <a:endParaRPr lang="en-US" sz="6000" b="1" u="sng" dirty="0" smtClean="0">
              <a:solidFill>
                <a:schemeClr val="tx1"/>
              </a:solidFill>
              <a:latin typeface="Arial" pitchFamily="34" charset="0"/>
              <a:cs typeface="Arial" pitchFamily="34" charset="0"/>
            </a:endParaRPr>
          </a:p>
          <a:p>
            <a:pPr marL="457200" lvl="0" indent="-457200" algn="r" rtl="1">
              <a:buFont typeface="+mj-lt"/>
              <a:buAutoNum type="arabicParenR"/>
            </a:pPr>
            <a:r>
              <a:rPr lang="ar-DZ" sz="4000" b="1" dirty="0" smtClean="0">
                <a:latin typeface="Arial" pitchFamily="34" charset="0"/>
                <a:cs typeface="Arial" pitchFamily="34" charset="0"/>
              </a:rPr>
              <a:t>ما استخدامات تكنولوجيا التعليم من طرف الأساتذة بجامعة قاصدي مرباح ورقلة (التدريس، البحث، النشر الالكتروني)؟.</a:t>
            </a:r>
            <a:endParaRPr lang="en-US" sz="4000" b="1" dirty="0" smtClean="0">
              <a:latin typeface="Arial" pitchFamily="34" charset="0"/>
              <a:cs typeface="Arial" pitchFamily="34" charset="0"/>
            </a:endParaRPr>
          </a:p>
          <a:p>
            <a:pPr marL="457200" lvl="0" indent="-457200" algn="r" rtl="1">
              <a:buFont typeface="+mj-lt"/>
              <a:buAutoNum type="arabicParenR"/>
            </a:pPr>
            <a:r>
              <a:rPr lang="ar-DZ" sz="4000" b="1" dirty="0" smtClean="0">
                <a:latin typeface="Arial" pitchFamily="34" charset="0"/>
                <a:cs typeface="Arial" pitchFamily="34" charset="0"/>
              </a:rPr>
              <a:t>ماهي الوسائل التكنولوجية الأكثر استخداما  من طرف الأساتذة بجامعة قاصدي مرباح؟</a:t>
            </a:r>
            <a:endParaRPr lang="en-US" sz="4000" b="1" dirty="0" smtClean="0">
              <a:latin typeface="Arial" pitchFamily="34" charset="0"/>
              <a:cs typeface="Arial" pitchFamily="34" charset="0"/>
            </a:endParaRPr>
          </a:p>
          <a:p>
            <a:pPr marL="457200" lvl="0" indent="-457200" algn="r" rtl="1">
              <a:buFont typeface="+mj-lt"/>
              <a:buAutoNum type="arabicParenR"/>
            </a:pPr>
            <a:r>
              <a:rPr lang="ar-DZ" sz="4000" b="1" dirty="0" smtClean="0">
                <a:latin typeface="Arial" pitchFamily="34" charset="0"/>
                <a:cs typeface="Arial" pitchFamily="34" charset="0"/>
              </a:rPr>
              <a:t> كيف يؤثر هذا الاستخدام على عملية التفاعل بين الأستاذ والطالب؟ </a:t>
            </a:r>
            <a:endParaRPr lang="en-US" sz="4000" b="1" dirty="0" smtClean="0">
              <a:latin typeface="Arial" pitchFamily="34" charset="0"/>
              <a:cs typeface="Arial" pitchFamily="34" charset="0"/>
            </a:endParaRPr>
          </a:p>
        </p:txBody>
      </p:sp>
      <p:sp>
        <p:nvSpPr>
          <p:cNvPr id="31" name="Flèche vers le bas 30"/>
          <p:cNvSpPr/>
          <p:nvPr/>
        </p:nvSpPr>
        <p:spPr>
          <a:xfrm>
            <a:off x="20902658" y="11244190"/>
            <a:ext cx="4929222" cy="4429156"/>
          </a:xfrm>
          <a:prstGeom prst="downArrow">
            <a:avLst>
              <a:gd name="adj1" fmla="val 34329"/>
              <a:gd name="adj2" fmla="val 47859"/>
            </a:avLst>
          </a:prstGeom>
        </p:spPr>
        <p:style>
          <a:lnRef idx="1">
            <a:schemeClr val="accent2"/>
          </a:lnRef>
          <a:fillRef idx="2">
            <a:schemeClr val="accent2"/>
          </a:fillRef>
          <a:effectRef idx="1">
            <a:schemeClr val="accent2"/>
          </a:effectRef>
          <a:fontRef idx="minor">
            <a:schemeClr val="dk1"/>
          </a:fontRef>
        </p:style>
        <p:txBody>
          <a:bodyPr vert="vert270" numCol="2" rtlCol="1" anchor="ctr"/>
          <a:lstStyle/>
          <a:p>
            <a:pPr algn="ctr" defTabSz="4179051" rtl="1">
              <a:defRPr sz="1800" b="0" i="0" u="none" strike="noStrike" kern="0" cap="none" spc="0" baseline="0">
                <a:solidFill>
                  <a:srgbClr val="000000"/>
                </a:solidFill>
                <a:uFillTx/>
              </a:defRPr>
            </a:pPr>
            <a:r>
              <a:rPr lang="ar-DZ" sz="5500" b="1" kern="0" dirty="0" smtClean="0">
                <a:solidFill>
                  <a:schemeClr val="dk1"/>
                </a:solidFill>
                <a:effectLst>
                  <a:glow rad="228600">
                    <a:schemeClr val="accent2">
                      <a:satMod val="175000"/>
                      <a:alpha val="40000"/>
                    </a:schemeClr>
                  </a:glow>
                </a:effectLst>
              </a:rPr>
              <a:t>الإشكالية</a:t>
            </a:r>
            <a:endParaRPr lang="fr-FR" sz="5500" b="1" kern="0" dirty="0">
              <a:solidFill>
                <a:schemeClr val="dk1"/>
              </a:solidFill>
              <a:effectLst>
                <a:glow rad="228600">
                  <a:schemeClr val="accent2">
                    <a:satMod val="175000"/>
                    <a:alpha val="40000"/>
                  </a:schemeClr>
                </a:glow>
              </a:effectLst>
            </a:endParaRPr>
          </a:p>
        </p:txBody>
      </p:sp>
      <p:grpSp>
        <p:nvGrpSpPr>
          <p:cNvPr id="40" name="Groupe 39"/>
          <p:cNvGrpSpPr/>
          <p:nvPr/>
        </p:nvGrpSpPr>
        <p:grpSpPr>
          <a:xfrm>
            <a:off x="0" y="13601643"/>
            <a:ext cx="7215238" cy="7072363"/>
            <a:chOff x="1900150" y="19816749"/>
            <a:chExt cx="10829900" cy="9308922"/>
          </a:xfrm>
        </p:grpSpPr>
        <p:pic>
          <p:nvPicPr>
            <p:cNvPr id="34" name="Image 33" descr="index.jpg"/>
            <p:cNvPicPr>
              <a:picLocks noChangeAspect="1"/>
            </p:cNvPicPr>
            <p:nvPr/>
          </p:nvPicPr>
          <p:blipFill>
            <a:blip r:embed="rId7"/>
            <a:stretch>
              <a:fillRect/>
            </a:stretch>
          </p:blipFill>
          <p:spPr>
            <a:xfrm>
              <a:off x="1971588" y="19888188"/>
              <a:ext cx="4757670" cy="651436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37" name="Image 36" descr=".33.jpg"/>
            <p:cNvPicPr>
              <a:picLocks noChangeAspect="1"/>
            </p:cNvPicPr>
            <p:nvPr/>
          </p:nvPicPr>
          <p:blipFill>
            <a:blip r:embed="rId8"/>
            <a:stretch>
              <a:fillRect/>
            </a:stretch>
          </p:blipFill>
          <p:spPr>
            <a:xfrm>
              <a:off x="7400876" y="19888188"/>
              <a:ext cx="5329174" cy="67151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38" name="Image 37" descr="index.jpg"/>
            <p:cNvPicPr>
              <a:picLocks noChangeAspect="1"/>
            </p:cNvPicPr>
            <p:nvPr/>
          </p:nvPicPr>
          <p:blipFill>
            <a:blip r:embed="rId7"/>
            <a:stretch>
              <a:fillRect/>
            </a:stretch>
          </p:blipFill>
          <p:spPr>
            <a:xfrm>
              <a:off x="1900150" y="19816749"/>
              <a:ext cx="4757670" cy="651436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39" name="Image 38" descr="untitled.JPG"/>
            <p:cNvPicPr>
              <a:picLocks noChangeAspect="1"/>
            </p:cNvPicPr>
            <p:nvPr/>
          </p:nvPicPr>
          <p:blipFill>
            <a:blip r:embed="rId9"/>
            <a:stretch>
              <a:fillRect/>
            </a:stretch>
          </p:blipFill>
          <p:spPr>
            <a:xfrm>
              <a:off x="3471786" y="25646578"/>
              <a:ext cx="8715436" cy="3479093"/>
            </a:xfrm>
            <a:prstGeom prst="rect">
              <a:avLst/>
            </a:prstGeom>
            <a:solidFill>
              <a:srgbClr val="FFFFFF">
                <a:shade val="85000"/>
              </a:srgbClr>
            </a:solidFill>
            <a:ln w="101600" cap="sq">
              <a:solidFill>
                <a:srgbClr val="FDFDFD"/>
              </a:solidFill>
              <a:miter lim="800000"/>
            </a:ln>
            <a:effectLst>
              <a:glow rad="228600">
                <a:schemeClr val="accent2">
                  <a:satMod val="175000"/>
                  <a:alpha val="40000"/>
                </a:schemeClr>
              </a:glow>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sp>
        <p:nvSpPr>
          <p:cNvPr id="19" name="Text Box 23"/>
          <p:cNvSpPr txBox="1"/>
          <p:nvPr/>
        </p:nvSpPr>
        <p:spPr>
          <a:xfrm>
            <a:off x="0" y="20816882"/>
            <a:ext cx="6686496"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defTabSz="4179051" rtl="1">
              <a:defRPr sz="1800" b="0" i="0" u="none" strike="noStrike" kern="0" cap="none" spc="0" baseline="0">
                <a:solidFill>
                  <a:srgbClr val="000000"/>
                </a:solidFill>
                <a:uFillTx/>
              </a:defRPr>
            </a:pPr>
            <a:r>
              <a:rPr lang="ar-DZ" sz="5500" b="1" kern="0" dirty="0" smtClean="0">
                <a:effectLst>
                  <a:glow rad="228600">
                    <a:schemeClr val="accent2">
                      <a:satMod val="175000"/>
                      <a:alpha val="40000"/>
                    </a:schemeClr>
                  </a:glow>
                </a:effectLst>
              </a:rPr>
              <a:t>أهمية</a:t>
            </a:r>
            <a:r>
              <a:rPr lang="ar-DZ" sz="6000" b="1" kern="0" dirty="0" smtClean="0">
                <a:solidFill>
                  <a:schemeClr val="dk1"/>
                </a:solidFill>
                <a:latin typeface="+mn-lt"/>
                <a:cs typeface="+mn-cs"/>
              </a:rPr>
              <a:t> </a:t>
            </a:r>
            <a:r>
              <a:rPr lang="ar-DZ" sz="5500" b="1" kern="0" dirty="0" smtClean="0">
                <a:effectLst>
                  <a:glow rad="228600">
                    <a:schemeClr val="accent2">
                      <a:satMod val="175000"/>
                      <a:alpha val="40000"/>
                    </a:schemeClr>
                  </a:glow>
                </a:effectLst>
              </a:rPr>
              <a:t>الدراسة</a:t>
            </a:r>
            <a:endParaRPr lang="fr-FR" sz="5500" b="1" kern="0" dirty="0">
              <a:effectLst>
                <a:glow rad="228600">
                  <a:schemeClr val="accent2">
                    <a:satMod val="175000"/>
                    <a:alpha val="40000"/>
                  </a:schemeClr>
                </a:glow>
              </a:effectLst>
            </a:endParaRPr>
          </a:p>
        </p:txBody>
      </p:sp>
      <p:sp>
        <p:nvSpPr>
          <p:cNvPr id="20" name="ZoneTexte 19"/>
          <p:cNvSpPr txBox="1"/>
          <p:nvPr/>
        </p:nvSpPr>
        <p:spPr>
          <a:xfrm>
            <a:off x="0" y="21959890"/>
            <a:ext cx="7186562" cy="9325630"/>
          </a:xfrm>
          <a:prstGeom prst="rect">
            <a:avLst/>
          </a:prstGeom>
        </p:spPr>
        <p:style>
          <a:lnRef idx="1">
            <a:schemeClr val="accent1"/>
          </a:lnRef>
          <a:fillRef idx="1002">
            <a:schemeClr val="dk2"/>
          </a:fillRef>
          <a:effectRef idx="1">
            <a:schemeClr val="accent1"/>
          </a:effectRef>
          <a:fontRef idx="minor">
            <a:schemeClr val="dk1"/>
          </a:fontRef>
        </p:style>
        <p:txBody>
          <a:bodyPr wrap="square" rtlCol="1">
            <a:spAutoFit/>
          </a:bodyPr>
          <a:lstStyle/>
          <a:p>
            <a:pPr marL="742950" indent="-742950" algn="r" rtl="1">
              <a:buFont typeface="+mj-lt"/>
              <a:buAutoNum type="arabicPeriod"/>
            </a:pPr>
            <a:r>
              <a:rPr lang="ar-DZ" sz="4000" b="1" dirty="0" smtClean="0">
                <a:solidFill>
                  <a:schemeClr val="bg1"/>
                </a:solidFill>
                <a:latin typeface="Arial" pitchFamily="34" charset="0"/>
                <a:cs typeface="Arial" pitchFamily="34" charset="0"/>
              </a:rPr>
              <a:t>دور استخدام تكنولوجيا التعليم الالكتروني في التعليم العالي في الجزائر . وذلك لأن التعليم الحديث يتم عن طريق الخبرة المباشرة والممارسة العلمية،فقد أصبحت الوسائل التكنولوجيا في وقتنا الحاضر من ضروريات تطوير التعليم.</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تظهر أهميته في تطوير العملية التعليمة لتحقيق الكفاءة في التعليم والجودة ومسايرة التحولات العالمية في هذا المجال؛ وذلك بغية تسهيل عملية التعليم.</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توظيف التكنولوجيا في تغيير مسار العملية التعليمية من الوسائل التقليدية إلى الوسائل الحديثة.</a:t>
            </a:r>
          </a:p>
        </p:txBody>
      </p:sp>
      <p:sp>
        <p:nvSpPr>
          <p:cNvPr id="22" name="Text Box 23"/>
          <p:cNvSpPr txBox="1"/>
          <p:nvPr/>
        </p:nvSpPr>
        <p:spPr>
          <a:xfrm>
            <a:off x="16687816" y="30675326"/>
            <a:ext cx="8929750"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defTabSz="4179051" rtl="1">
              <a:defRPr sz="1800" b="0" i="0" u="none" strike="noStrike" kern="0" cap="none" spc="0" baseline="0">
                <a:solidFill>
                  <a:srgbClr val="000000"/>
                </a:solidFill>
                <a:uFillTx/>
              </a:defRPr>
            </a:pPr>
            <a:r>
              <a:rPr lang="ar-DZ" sz="5500" b="1" kern="0" dirty="0" smtClean="0">
                <a:effectLst>
                  <a:glow rad="228600">
                    <a:schemeClr val="accent2">
                      <a:satMod val="175000"/>
                      <a:alpha val="40000"/>
                    </a:schemeClr>
                  </a:glow>
                </a:effectLst>
              </a:rPr>
              <a:t>أهداف</a:t>
            </a:r>
            <a:r>
              <a:rPr lang="ar-DZ" sz="6000" b="1" dirty="0" smtClean="0">
                <a:solidFill>
                  <a:schemeClr val="dk1"/>
                </a:solidFill>
                <a:latin typeface="+mn-lt"/>
                <a:cs typeface="+mn-cs"/>
              </a:rPr>
              <a:t> </a:t>
            </a:r>
            <a:r>
              <a:rPr lang="ar-DZ" sz="5500" b="1" kern="0" dirty="0" smtClean="0">
                <a:effectLst>
                  <a:glow rad="228600">
                    <a:schemeClr val="accent2">
                      <a:satMod val="175000"/>
                      <a:alpha val="40000"/>
                    </a:schemeClr>
                  </a:glow>
                </a:effectLst>
              </a:rPr>
              <a:t>الدراسة</a:t>
            </a:r>
            <a:endParaRPr lang="fr-FR" sz="5500" b="1" kern="0" dirty="0">
              <a:effectLst>
                <a:glow rad="228600">
                  <a:schemeClr val="accent2">
                    <a:satMod val="175000"/>
                    <a:alpha val="40000"/>
                  </a:schemeClr>
                </a:glow>
              </a:effectLst>
            </a:endParaRPr>
          </a:p>
        </p:txBody>
      </p:sp>
      <p:sp>
        <p:nvSpPr>
          <p:cNvPr id="24" name="ZoneTexte 23"/>
          <p:cNvSpPr txBox="1"/>
          <p:nvPr/>
        </p:nvSpPr>
        <p:spPr>
          <a:xfrm>
            <a:off x="11472842" y="37319060"/>
            <a:ext cx="14216162" cy="4708981"/>
          </a:xfrm>
          <a:prstGeom prst="rect">
            <a:avLst/>
          </a:prstGeom>
        </p:spPr>
        <p:style>
          <a:lnRef idx="1">
            <a:schemeClr val="accent1"/>
          </a:lnRef>
          <a:fillRef idx="1002">
            <a:schemeClr val="dk2"/>
          </a:fillRef>
          <a:effectRef idx="1">
            <a:schemeClr val="accent1"/>
          </a:effectRef>
          <a:fontRef idx="minor">
            <a:schemeClr val="dk1"/>
          </a:fontRef>
        </p:style>
        <p:txBody>
          <a:bodyPr wrap="square" rtlCol="1">
            <a:spAutoFit/>
          </a:bodyPr>
          <a:lstStyle/>
          <a:p>
            <a:pPr algn="r" rtl="1"/>
            <a:r>
              <a:rPr lang="ar-DZ" sz="4000" b="1" dirty="0" smtClean="0">
                <a:solidFill>
                  <a:schemeClr val="bg1"/>
                </a:solidFill>
                <a:latin typeface="Arial" pitchFamily="34" charset="0"/>
                <a:cs typeface="Arial" pitchFamily="34" charset="0"/>
              </a:rPr>
              <a:t>يتكون مجتمع البحث من أساتذة من مختلف كليات ومعاهد جامعة قاصدي مرباح ورقلة التي تم اختيارهم لإجراء الدراسة وقدرت نسبتهم ب 20% من الأساتذة من كل كلية. </a:t>
            </a:r>
          </a:p>
          <a:p>
            <a:pPr algn="r" rtl="1"/>
            <a:r>
              <a:rPr lang="ar-DZ" sz="6000" b="1" u="sng" dirty="0" smtClean="0">
                <a:solidFill>
                  <a:schemeClr val="tx1"/>
                </a:solidFill>
                <a:latin typeface="Arial" pitchFamily="34" charset="0"/>
                <a:cs typeface="Arial" pitchFamily="34" charset="0"/>
              </a:rPr>
              <a:t>أما عينة الدراسة</a:t>
            </a:r>
            <a:r>
              <a:rPr lang="ar-DZ" sz="6000" b="1" dirty="0" smtClean="0">
                <a:solidFill>
                  <a:schemeClr val="tx1"/>
                </a:solidFill>
                <a:latin typeface="Arial" pitchFamily="34" charset="0"/>
                <a:cs typeface="Arial" pitchFamily="34" charset="0"/>
              </a:rPr>
              <a:t>: </a:t>
            </a:r>
            <a:r>
              <a:rPr lang="ar-DZ" sz="4000" b="1" dirty="0" smtClean="0">
                <a:solidFill>
                  <a:schemeClr val="bg1"/>
                </a:solidFill>
                <a:latin typeface="Arial" pitchFamily="34" charset="0"/>
                <a:cs typeface="Arial" pitchFamily="34" charset="0"/>
              </a:rPr>
              <a:t>ونظرا لطبيعة الموضوع وخصائص مجتمع الدراسة تم اختيار عينة احتمالية طبقية من مختلف كليات جامعة قاصدي مرباح ورقلة</a:t>
            </a:r>
            <a:r>
              <a:rPr lang="ar-DZ" sz="4000" b="1" dirty="0" smtClean="0">
                <a:solidFill>
                  <a:schemeClr val="bg1"/>
                </a:solidFill>
              </a:rPr>
              <a:t>. </a:t>
            </a:r>
            <a:r>
              <a:rPr lang="ar-DZ" sz="4000" b="1" dirty="0" smtClean="0">
                <a:solidFill>
                  <a:schemeClr val="bg1"/>
                </a:solidFill>
                <a:latin typeface="Arial" pitchFamily="34" charset="0"/>
                <a:cs typeface="Arial" pitchFamily="34" charset="0"/>
              </a:rPr>
              <a:t>وقد اخترنا ثلاث كليات بالقطب </a:t>
            </a:r>
            <a:r>
              <a:rPr lang="ar-DZ" sz="4000" b="1" smtClean="0">
                <a:solidFill>
                  <a:schemeClr val="bg1"/>
                </a:solidFill>
                <a:latin typeface="Arial" pitchFamily="34" charset="0"/>
                <a:cs typeface="Arial" pitchFamily="34" charset="0"/>
              </a:rPr>
              <a:t>الثاني وهي </a:t>
            </a:r>
            <a:r>
              <a:rPr lang="ar-DZ" sz="4000" b="1" dirty="0" smtClean="0">
                <a:solidFill>
                  <a:schemeClr val="bg1"/>
                </a:solidFill>
                <a:latin typeface="Arial" pitchFamily="34" charset="0"/>
                <a:cs typeface="Arial" pitchFamily="34" charset="0"/>
              </a:rPr>
              <a:t>كلية العلوم الاجتماعية و الإنسانية، كلية العلوم الاقتصادية والتجارية وعلوم التسيير، كلية الآداب واللغات الأجنبية. </a:t>
            </a:r>
          </a:p>
          <a:p>
            <a:pPr algn="r" rtl="1"/>
            <a:endParaRPr lang="ar-DZ" sz="4000" b="1" dirty="0" smtClean="0">
              <a:solidFill>
                <a:schemeClr val="bg1"/>
              </a:solidFill>
            </a:endParaRPr>
          </a:p>
        </p:txBody>
      </p:sp>
      <p:sp>
        <p:nvSpPr>
          <p:cNvPr id="25" name="ZoneTexte 24"/>
          <p:cNvSpPr txBox="1"/>
          <p:nvPr/>
        </p:nvSpPr>
        <p:spPr>
          <a:xfrm>
            <a:off x="0" y="32246962"/>
            <a:ext cx="7829504" cy="10864513"/>
          </a:xfrm>
          <a:prstGeom prst="rect">
            <a:avLst/>
          </a:prstGeom>
        </p:spPr>
        <p:style>
          <a:lnRef idx="1">
            <a:schemeClr val="accent1"/>
          </a:lnRef>
          <a:fillRef idx="1002">
            <a:schemeClr val="dk2"/>
          </a:fillRef>
          <a:effectRef idx="1">
            <a:schemeClr val="accent1"/>
          </a:effectRef>
          <a:fontRef idx="minor">
            <a:schemeClr val="dk1"/>
          </a:fontRef>
        </p:style>
        <p:txBody>
          <a:bodyPr wrap="square" rtlCol="1">
            <a:spAutoFit/>
          </a:bodyPr>
          <a:lstStyle/>
          <a:p>
            <a:pPr algn="r" rtl="1"/>
            <a:r>
              <a:rPr lang="ar-DZ" sz="4000" b="1" dirty="0" smtClean="0"/>
              <a:t> </a:t>
            </a:r>
            <a:r>
              <a:rPr lang="ar-DZ" sz="4000" b="1" dirty="0" smtClean="0">
                <a:solidFill>
                  <a:schemeClr val="bg1"/>
                </a:solidFill>
                <a:latin typeface="Arial" pitchFamily="34" charset="0"/>
                <a:cs typeface="Arial" pitchFamily="34" charset="0"/>
              </a:rPr>
              <a:t>اعتمدنا على المنهج الوصفي وذلك لأنه يلاءم موضوع الدراسة ؛حيث يعتمد على دراسة الواقع أو الظاهرة  كما توجد في الواقع  فيهتم بوصفها وصفا دقيقا ويعبر عنها  تعبيرا كيفيا أو كميا .والتعبير الكيفي يقوم على وصف الظاهرة  ويوضح خصائصها؛ أما الكمي فيعطي وصفا رقميا مقدما لحجم هذه الظاهرة ودرجات ارتباطها بظواهر أخرى .</a:t>
            </a:r>
          </a:p>
          <a:p>
            <a:pPr algn="r" rtl="1"/>
            <a:r>
              <a:rPr lang="ar-DZ" sz="6000" b="1" u="sng" dirty="0" smtClean="0">
                <a:solidFill>
                  <a:schemeClr val="tx1"/>
                </a:solidFill>
                <a:latin typeface="Arial" pitchFamily="34" charset="0"/>
                <a:cs typeface="Arial" pitchFamily="34" charset="0"/>
              </a:rPr>
              <a:t>أما الأداة:</a:t>
            </a:r>
            <a:r>
              <a:rPr lang="ar-DZ" sz="4000" b="1" dirty="0" smtClean="0">
                <a:solidFill>
                  <a:schemeClr val="bg1"/>
                </a:solidFill>
                <a:latin typeface="Arial" pitchFamily="34" charset="0"/>
                <a:cs typeface="Arial" pitchFamily="34" charset="0"/>
              </a:rPr>
              <a:t>وهي أداة الاستمارة وتضمنت مجموعة من الأسئلة المغلقة والمفتوحة وهي22 سؤال قسم على أربعة محاور؛فالمحور الأول تضمن البيانات الشخصية،أما المحور الثاني خاص بالفرضية الأولى. في حين المحور الثالث خاص بالفرضية الثانية؛ أما المحور الرابع فهو خاص بالفرضية الثالثة.</a:t>
            </a:r>
            <a:endParaRPr lang="ar-DZ" sz="4000" b="1" u="sng" dirty="0" smtClean="0">
              <a:solidFill>
                <a:schemeClr val="bg1"/>
              </a:solidFill>
              <a:latin typeface="Arial" pitchFamily="34" charset="0"/>
              <a:cs typeface="Arial" pitchFamily="34" charset="0"/>
            </a:endParaRPr>
          </a:p>
          <a:p>
            <a:pPr algn="r" rtl="1"/>
            <a:endParaRPr lang="ar-DZ" sz="4000" b="1" dirty="0" smtClean="0">
              <a:solidFill>
                <a:srgbClr val="000000"/>
              </a:solidFill>
              <a:latin typeface="Arial" pitchFamily="34" charset="0"/>
              <a:cs typeface="Arial" pitchFamily="34" charset="0"/>
            </a:endParaRPr>
          </a:p>
          <a:p>
            <a:pPr algn="r" rtl="1"/>
            <a:endParaRPr lang="ar-DZ" sz="4000" b="1" dirty="0" smtClean="0">
              <a:solidFill>
                <a:srgbClr val="000000"/>
              </a:solidFill>
              <a:latin typeface="Arial" pitchFamily="34" charset="0"/>
              <a:cs typeface="Arial" pitchFamily="34" charset="0"/>
            </a:endParaRPr>
          </a:p>
        </p:txBody>
      </p:sp>
      <p:sp>
        <p:nvSpPr>
          <p:cNvPr id="26" name="ZoneTexte 25"/>
          <p:cNvSpPr txBox="1"/>
          <p:nvPr/>
        </p:nvSpPr>
        <p:spPr>
          <a:xfrm>
            <a:off x="15187618" y="31746896"/>
            <a:ext cx="10472710" cy="5016758"/>
          </a:xfrm>
          <a:prstGeom prst="rect">
            <a:avLst/>
          </a:prstGeom>
        </p:spPr>
        <p:style>
          <a:lnRef idx="1">
            <a:schemeClr val="accent2"/>
          </a:lnRef>
          <a:fillRef idx="1002">
            <a:schemeClr val="dk2"/>
          </a:fillRef>
          <a:effectRef idx="1">
            <a:schemeClr val="accent2"/>
          </a:effectRef>
          <a:fontRef idx="minor">
            <a:schemeClr val="dk1"/>
          </a:fontRef>
        </p:style>
        <p:txBody>
          <a:bodyPr wrap="square" rtlCol="1">
            <a:spAutoFit/>
          </a:bodyPr>
          <a:lstStyle/>
          <a:p>
            <a:pPr marL="742950" indent="-742950" algn="r" rtl="1">
              <a:buFont typeface="+mj-lt"/>
              <a:buAutoNum type="arabicPeriod"/>
            </a:pPr>
            <a:r>
              <a:rPr lang="ar-DZ" sz="4000" b="1" dirty="0" smtClean="0">
                <a:solidFill>
                  <a:schemeClr val="bg1"/>
                </a:solidFill>
                <a:latin typeface="Arial" pitchFamily="34" charset="0"/>
                <a:cs typeface="Arial" pitchFamily="34" charset="0"/>
              </a:rPr>
              <a:t>التعرف على واقع استخدام تكنولوجيا التعليم الالكتروني في العملية التعليمية في جامعة قاصدي مرباح ورقلة .</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التعرف على مدى توفر التسهيلات التكنولوجية اللازمة لأعضاء هيئة التدريس.</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التعرف على الوسائل التكنولوجية المستخدمة في التعليم العالي بالجزائر.</a:t>
            </a:r>
          </a:p>
          <a:p>
            <a:pPr marL="742950" indent="-742950" algn="r" rtl="1">
              <a:buFont typeface="+mj-lt"/>
              <a:buAutoNum type="arabicPeriod"/>
            </a:pPr>
            <a:r>
              <a:rPr lang="ar-DZ" sz="4000" b="1" dirty="0" smtClean="0">
                <a:solidFill>
                  <a:schemeClr val="bg1"/>
                </a:solidFill>
                <a:latin typeface="Arial" pitchFamily="34" charset="0"/>
                <a:cs typeface="Arial" pitchFamily="34" charset="0"/>
              </a:rPr>
              <a:t>معرفة درجة تقبل واستخدام الأساتذة الجامعيين لهذه التكنولوجيا.</a:t>
            </a:r>
          </a:p>
        </p:txBody>
      </p:sp>
      <p:pic>
        <p:nvPicPr>
          <p:cNvPr id="27" name="Image 26" descr=".....jpg"/>
          <p:cNvPicPr>
            <a:picLocks noChangeAspect="1"/>
          </p:cNvPicPr>
          <p:nvPr/>
        </p:nvPicPr>
        <p:blipFill>
          <a:blip r:embed="rId10"/>
          <a:stretch>
            <a:fillRect/>
          </a:stretch>
        </p:blipFill>
        <p:spPr>
          <a:xfrm>
            <a:off x="8472446" y="30461012"/>
            <a:ext cx="6143668" cy="6143668"/>
          </a:xfrm>
          <a:prstGeom prst="rect">
            <a:avLst/>
          </a:prstGeom>
          <a:ln>
            <a:noFill/>
          </a:ln>
          <a:effectLst>
            <a:glow rad="228600">
              <a:schemeClr val="accent4">
                <a:satMod val="175000"/>
                <a:alpha val="40000"/>
              </a:schemeClr>
            </a:glow>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6" name="ZoneTexte 35"/>
          <p:cNvSpPr txBox="1"/>
          <p:nvPr/>
        </p:nvSpPr>
        <p:spPr>
          <a:xfrm>
            <a:off x="0" y="31246830"/>
            <a:ext cx="8143932"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rtl="1"/>
            <a:r>
              <a:rPr lang="ar-DZ" sz="5500" b="1" kern="0" dirty="0" smtClean="0">
                <a:effectLst>
                  <a:glow rad="228600">
                    <a:schemeClr val="accent2">
                      <a:satMod val="175000"/>
                      <a:alpha val="40000"/>
                    </a:schemeClr>
                  </a:glow>
                </a:effectLst>
              </a:rPr>
              <a:t>منهج</a:t>
            </a:r>
            <a:r>
              <a:rPr lang="ar-DZ" sz="6000" b="1" dirty="0" smtClean="0"/>
              <a:t> </a:t>
            </a:r>
            <a:r>
              <a:rPr lang="ar-DZ" sz="5500" b="1" kern="0" dirty="0" smtClean="0">
                <a:effectLst>
                  <a:glow rad="228600">
                    <a:schemeClr val="accent2">
                      <a:satMod val="175000"/>
                      <a:alpha val="40000"/>
                    </a:schemeClr>
                  </a:glow>
                </a:effectLst>
              </a:rPr>
              <a:t>و أدوات</a:t>
            </a:r>
            <a:r>
              <a:rPr lang="ar-DZ" sz="6000" b="1" dirty="0" smtClean="0"/>
              <a:t> </a:t>
            </a:r>
            <a:r>
              <a:rPr lang="ar-DZ" sz="5500" b="1" kern="0" dirty="0" smtClean="0">
                <a:effectLst>
                  <a:glow rad="228600">
                    <a:schemeClr val="accent2">
                      <a:satMod val="175000"/>
                      <a:alpha val="40000"/>
                    </a:schemeClr>
                  </a:glow>
                </a:effectLst>
              </a:rPr>
              <a:t>الدراسة</a:t>
            </a:r>
            <a:r>
              <a:rPr lang="ar-DZ" sz="6000" b="1" dirty="0" smtClean="0"/>
              <a:t> </a:t>
            </a:r>
          </a:p>
        </p:txBody>
      </p:sp>
      <p:sp>
        <p:nvSpPr>
          <p:cNvPr id="41" name="Flèche courbée vers la droite 40"/>
          <p:cNvSpPr/>
          <p:nvPr/>
        </p:nvSpPr>
        <p:spPr>
          <a:xfrm>
            <a:off x="7900942" y="36604680"/>
            <a:ext cx="3357586" cy="4714908"/>
          </a:xfrm>
          <a:prstGeom prst="curvedRightArrow">
            <a:avLst>
              <a:gd name="adj1" fmla="val 20706"/>
              <a:gd name="adj2" fmla="val 66112"/>
              <a:gd name="adj3" fmla="val 35090"/>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5500" b="1" kern="0" dirty="0" smtClean="0">
                <a:solidFill>
                  <a:schemeClr val="dk1"/>
                </a:solidFill>
                <a:effectLst>
                  <a:glow rad="228600">
                    <a:schemeClr val="accent2">
                      <a:satMod val="175000"/>
                      <a:alpha val="40000"/>
                    </a:schemeClr>
                  </a:glow>
                </a:effectLst>
              </a:rPr>
              <a:t>مجتمع</a:t>
            </a:r>
            <a:r>
              <a:rPr lang="ar-DZ" sz="6000" b="1" dirty="0" smtClean="0">
                <a:solidFill>
                  <a:schemeClr val="tx1"/>
                </a:solidFill>
              </a:rPr>
              <a:t> </a:t>
            </a:r>
            <a:r>
              <a:rPr lang="ar-DZ" sz="5500" b="1" kern="0" dirty="0" smtClean="0">
                <a:solidFill>
                  <a:schemeClr val="dk1"/>
                </a:solidFill>
                <a:effectLst>
                  <a:glow rad="228600">
                    <a:schemeClr val="accent2">
                      <a:satMod val="175000"/>
                      <a:alpha val="40000"/>
                    </a:schemeClr>
                  </a:glow>
                </a:effectLst>
              </a:rPr>
              <a:t>البحث</a:t>
            </a:r>
            <a:r>
              <a:rPr lang="ar-DZ" sz="6000" b="1" dirty="0" smtClean="0">
                <a:solidFill>
                  <a:schemeClr val="tx1"/>
                </a:solidFill>
              </a:rPr>
              <a:t> </a:t>
            </a:r>
            <a:r>
              <a:rPr lang="ar-DZ" sz="5500" b="1" kern="0" dirty="0" smtClean="0">
                <a:solidFill>
                  <a:schemeClr val="dk1"/>
                </a:solidFill>
                <a:effectLst>
                  <a:glow rad="228600">
                    <a:schemeClr val="accent2">
                      <a:satMod val="175000"/>
                      <a:alpha val="40000"/>
                    </a:schemeClr>
                  </a:glow>
                </a:effectLst>
              </a:rPr>
              <a:t>وعينة</a:t>
            </a:r>
            <a:r>
              <a:rPr lang="ar-DZ" sz="6000" b="1" dirty="0" smtClean="0">
                <a:solidFill>
                  <a:schemeClr val="tx1"/>
                </a:solidFill>
              </a:rPr>
              <a:t> </a:t>
            </a:r>
            <a:r>
              <a:rPr lang="ar-DZ" sz="5500" b="1" kern="0" dirty="0" smtClean="0">
                <a:solidFill>
                  <a:schemeClr val="dk1"/>
                </a:solidFill>
                <a:effectLst>
                  <a:glow rad="228600">
                    <a:schemeClr val="accent2">
                      <a:satMod val="175000"/>
                      <a:alpha val="40000"/>
                    </a:schemeClr>
                  </a:glow>
                </a:effectLst>
              </a:rPr>
              <a:t>الدراسة</a:t>
            </a:r>
          </a:p>
        </p:txBody>
      </p:sp>
      <p:pic>
        <p:nvPicPr>
          <p:cNvPr id="28" name="Picture 193" descr="Univ-Sigle"/>
          <p:cNvPicPr>
            <a:picLocks noChangeAspect="1"/>
          </p:cNvPicPr>
          <p:nvPr/>
        </p:nvPicPr>
        <p:blipFill>
          <a:blip r:embed="rId4" cstate="print"/>
          <a:stretch>
            <a:fillRect/>
          </a:stretch>
        </p:blipFill>
        <p:spPr>
          <a:xfrm>
            <a:off x="25652746" y="0"/>
            <a:ext cx="3150854" cy="2528754"/>
          </a:xfrm>
          <a:prstGeom prst="rect">
            <a:avLst/>
          </a:prstGeom>
          <a:ln>
            <a:noFill/>
          </a:ln>
          <a:effectLst>
            <a:softEdge rad="112500"/>
          </a:effectLst>
        </p:spPr>
      </p:pic>
    </p:spTree>
  </p:cSld>
  <p:clrMapOvr>
    <a:masterClrMapping/>
  </p:clrMapOvr>
  <p:transition spd="med">
    <p:pull dir="d"/>
    <p:sndAc>
      <p:stSnd>
        <p:snd r:embed="rId3" name="camera.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bg/>
                                          </p:spTgt>
                                        </p:tgtEl>
                                        <p:attrNameLst>
                                          <p:attrName>style.visibility</p:attrName>
                                        </p:attrNameLst>
                                      </p:cBhvr>
                                      <p:to>
                                        <p:strVal val="visible"/>
                                      </p:to>
                                    </p:set>
                                    <p:anim calcmode="lin" valueType="num">
                                      <p:cBhvr additive="base">
                                        <p:cTn id="12" dur="500" fill="hold"/>
                                        <p:tgtEl>
                                          <p:spTgt spid="8">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8">
                                            <p:bg/>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 calcmode="lin" valueType="num">
                                      <p:cBhvr additive="base">
                                        <p:cTn id="16"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8">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 calcmode="lin" valueType="num">
                                      <p:cBhvr additive="base">
                                        <p:cTn id="20"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8">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
                                            <p:txEl>
                                              <p:pRg st="3" end="3"/>
                                            </p:txEl>
                                          </p:spTgt>
                                        </p:tgtEl>
                                        <p:attrNameLst>
                                          <p:attrName>style.visibility</p:attrName>
                                        </p:attrNameLst>
                                      </p:cBhvr>
                                      <p:to>
                                        <p:strVal val="visible"/>
                                      </p:to>
                                    </p:set>
                                    <p:anim calcmode="lin" valueType="num">
                                      <p:cBhvr additive="base">
                                        <p:cTn id="24"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8">
                                            <p:txEl>
                                              <p:pRg st="3" end="3"/>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 calcmode="lin" valueType="num">
                                      <p:cBhvr additive="base">
                                        <p:cTn id="28"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6" presetClass="entr" presetSubtype="0" fill="hold" grpId="0" nodeType="clickEffect">
                                  <p:stCondLst>
                                    <p:cond delay="0"/>
                                  </p:stCondLst>
                                  <p:iterate type="lt">
                                    <p:tmPct val="10000"/>
                                  </p:iterate>
                                  <p:childTnLst>
                                    <p:set>
                                      <p:cBhvr>
                                        <p:cTn id="33" dur="1" fill="hold">
                                          <p:stCondLst>
                                            <p:cond delay="0"/>
                                          </p:stCondLst>
                                        </p:cTn>
                                        <p:tgtEl>
                                          <p:spTgt spid="9"/>
                                        </p:tgtEl>
                                        <p:attrNameLst>
                                          <p:attrName>style.visibility</p:attrName>
                                        </p:attrNameLst>
                                      </p:cBhvr>
                                      <p:to>
                                        <p:strVal val="visible"/>
                                      </p:to>
                                    </p:set>
                                    <p:anim by="(-#ppt_w*2)" calcmode="lin" valueType="num">
                                      <p:cBhvr rctx="PPT">
                                        <p:cTn id="34" dur="500" autoRev="1" fill="hold">
                                          <p:stCondLst>
                                            <p:cond delay="0"/>
                                          </p:stCondLst>
                                        </p:cTn>
                                        <p:tgtEl>
                                          <p:spTgt spid="9"/>
                                        </p:tgtEl>
                                        <p:attrNameLst>
                                          <p:attrName>ppt_w</p:attrName>
                                        </p:attrNameLst>
                                      </p:cBhvr>
                                    </p:anim>
                                    <p:anim by="(#ppt_w*0.50)" calcmode="lin" valueType="num">
                                      <p:cBhvr>
                                        <p:cTn id="35" dur="500" decel="50000" autoRev="1" fill="hold">
                                          <p:stCondLst>
                                            <p:cond delay="0"/>
                                          </p:stCondLst>
                                        </p:cTn>
                                        <p:tgtEl>
                                          <p:spTgt spid="9"/>
                                        </p:tgtEl>
                                        <p:attrNameLst>
                                          <p:attrName>ppt_x</p:attrName>
                                        </p:attrNameLst>
                                      </p:cBhvr>
                                    </p:anim>
                                    <p:anim from="(-#ppt_h/2)" to="(#ppt_y)" calcmode="lin" valueType="num">
                                      <p:cBhvr>
                                        <p:cTn id="36" dur="1000" fill="hold">
                                          <p:stCondLst>
                                            <p:cond delay="0"/>
                                          </p:stCondLst>
                                        </p:cTn>
                                        <p:tgtEl>
                                          <p:spTgt spid="9"/>
                                        </p:tgtEl>
                                        <p:attrNameLst>
                                          <p:attrName>ppt_y</p:attrName>
                                        </p:attrNameLst>
                                      </p:cBhvr>
                                    </p:anim>
                                    <p:animRot by="21600000">
                                      <p:cBhvr>
                                        <p:cTn id="37" dur="1000" fill="hold">
                                          <p:stCondLst>
                                            <p:cond delay="0"/>
                                          </p:stCondLst>
                                        </p:cTn>
                                        <p:tgtEl>
                                          <p:spTgt spid="9"/>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nodeType="clickEffect">
                                  <p:stCondLst>
                                    <p:cond delay="0"/>
                                  </p:stCondLst>
                                  <p:childTnLst>
                                    <p:set>
                                      <p:cBhvr>
                                        <p:cTn id="41" dur="1" fill="hold">
                                          <p:stCondLst>
                                            <p:cond delay="0"/>
                                          </p:stCondLst>
                                        </p:cTn>
                                        <p:tgtEl>
                                          <p:spTgt spid="8">
                                            <p:txEl>
                                              <p:pRg st="1" end="1"/>
                                            </p:txEl>
                                          </p:spTgt>
                                        </p:tgtEl>
                                        <p:attrNameLst>
                                          <p:attrName>style.visibility</p:attrName>
                                        </p:attrNameLst>
                                      </p:cBhvr>
                                      <p:to>
                                        <p:strVal val="visible"/>
                                      </p:to>
                                    </p:set>
                                    <p:animEffect transition="in" filter="wedge">
                                      <p:cBhvr>
                                        <p:cTn id="42" dur="2000"/>
                                        <p:tgtEl>
                                          <p:spTgt spid="8">
                                            <p:txEl>
                                              <p:pRg st="1" end="1"/>
                                            </p:txEl>
                                          </p:spTgt>
                                        </p:tgtEl>
                                      </p:cBhvr>
                                    </p:animEffect>
                                  </p:childTnLst>
                                </p:cTn>
                              </p:par>
                              <p:par>
                                <p:cTn id="43" presetID="20" presetClass="entr" presetSubtype="0" fill="hold" nodeType="withEffect">
                                  <p:stCondLst>
                                    <p:cond delay="0"/>
                                  </p:stCondLst>
                                  <p:childTnLst>
                                    <p:set>
                                      <p:cBhvr>
                                        <p:cTn id="44" dur="1" fill="hold">
                                          <p:stCondLst>
                                            <p:cond delay="0"/>
                                          </p:stCondLst>
                                        </p:cTn>
                                        <p:tgtEl>
                                          <p:spTgt spid="8">
                                            <p:txEl>
                                              <p:pRg st="2" end="2"/>
                                            </p:txEl>
                                          </p:spTgt>
                                        </p:tgtEl>
                                        <p:attrNameLst>
                                          <p:attrName>style.visibility</p:attrName>
                                        </p:attrNameLst>
                                      </p:cBhvr>
                                      <p:to>
                                        <p:strVal val="visible"/>
                                      </p:to>
                                    </p:set>
                                    <p:animEffect transition="in" filter="wedge">
                                      <p:cBhvr>
                                        <p:cTn id="45" dur="2000"/>
                                        <p:tgtEl>
                                          <p:spTgt spid="8">
                                            <p:txEl>
                                              <p:pRg st="2" end="2"/>
                                            </p:txEl>
                                          </p:spTgt>
                                        </p:tgtEl>
                                      </p:cBhvr>
                                    </p:animEffect>
                                  </p:childTnLst>
                                </p:cTn>
                              </p:par>
                              <p:par>
                                <p:cTn id="46" presetID="20" presetClass="entr" presetSubtype="0" fill="hold" nodeType="withEffect">
                                  <p:stCondLst>
                                    <p:cond delay="0"/>
                                  </p:stCondLst>
                                  <p:childTnLst>
                                    <p:set>
                                      <p:cBhvr>
                                        <p:cTn id="47" dur="1" fill="hold">
                                          <p:stCondLst>
                                            <p:cond delay="0"/>
                                          </p:stCondLst>
                                        </p:cTn>
                                        <p:tgtEl>
                                          <p:spTgt spid="8">
                                            <p:txEl>
                                              <p:pRg st="3" end="3"/>
                                            </p:txEl>
                                          </p:spTgt>
                                        </p:tgtEl>
                                        <p:attrNameLst>
                                          <p:attrName>style.visibility</p:attrName>
                                        </p:attrNameLst>
                                      </p:cBhvr>
                                      <p:to>
                                        <p:strVal val="visible"/>
                                      </p:to>
                                    </p:set>
                                    <p:animEffect transition="in" filter="wedge">
                                      <p:cBhvr>
                                        <p:cTn id="48" dur="2000"/>
                                        <p:tgtEl>
                                          <p:spTgt spid="8">
                                            <p:txEl>
                                              <p:pRg st="3" end="3"/>
                                            </p:txEl>
                                          </p:spTgt>
                                        </p:tgtEl>
                                      </p:cBhvr>
                                    </p:animEffect>
                                  </p:childTnLst>
                                </p:cTn>
                              </p:par>
                              <p:par>
                                <p:cTn id="49" presetID="20" presetClass="entr" presetSubtype="0" fill="hold" nodeType="withEffect">
                                  <p:stCondLst>
                                    <p:cond delay="0"/>
                                  </p:stCondLst>
                                  <p:childTnLst>
                                    <p:set>
                                      <p:cBhvr>
                                        <p:cTn id="50" dur="1" fill="hold">
                                          <p:stCondLst>
                                            <p:cond delay="0"/>
                                          </p:stCondLst>
                                        </p:cTn>
                                        <p:tgtEl>
                                          <p:spTgt spid="8">
                                            <p:txEl>
                                              <p:pRg st="4" end="4"/>
                                            </p:txEl>
                                          </p:spTgt>
                                        </p:tgtEl>
                                        <p:attrNameLst>
                                          <p:attrName>style.visibility</p:attrName>
                                        </p:attrNameLst>
                                      </p:cBhvr>
                                      <p:to>
                                        <p:strVal val="visible"/>
                                      </p:to>
                                    </p:set>
                                    <p:animEffect transition="in" filter="wedge">
                                      <p:cBhvr>
                                        <p:cTn id="51" dur="2000"/>
                                        <p:tgtEl>
                                          <p:spTgt spid="8">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0" presetClass="entr" presetSubtype="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edge">
                                      <p:cBhvr>
                                        <p:cTn id="63" dur="2000"/>
                                        <p:tgtEl>
                                          <p:spTgt spid="13"/>
                                        </p:tgtEl>
                                      </p:cBhvr>
                                    </p:animEffect>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edge">
                                      <p:cBhvr>
                                        <p:cTn id="68" dur="2000"/>
                                        <p:tgtEl>
                                          <p:spTgt spid="18"/>
                                        </p:tgtEl>
                                      </p:cBhvr>
                                    </p:animEffect>
                                  </p:childTnLst>
                                </p:cTn>
                              </p:par>
                            </p:childTnLst>
                          </p:cTn>
                        </p:par>
                      </p:childTnLst>
                    </p:cTn>
                  </p:par>
                  <p:par>
                    <p:cTn id="69" fill="hold">
                      <p:stCondLst>
                        <p:cond delay="indefinite"/>
                      </p:stCondLst>
                      <p:childTnLst>
                        <p:par>
                          <p:cTn id="70" fill="hold">
                            <p:stCondLst>
                              <p:cond delay="0"/>
                            </p:stCondLst>
                            <p:childTnLst>
                              <p:par>
                                <p:cTn id="71" presetID="29" presetClass="entr" presetSubtype="0" fill="hold"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1000" fill="hold"/>
                                        <p:tgtEl>
                                          <p:spTgt spid="16"/>
                                        </p:tgtEl>
                                        <p:attrNameLst>
                                          <p:attrName>ppt_x</p:attrName>
                                        </p:attrNameLst>
                                      </p:cBhvr>
                                      <p:tavLst>
                                        <p:tav tm="0">
                                          <p:val>
                                            <p:strVal val="#ppt_x-.2"/>
                                          </p:val>
                                        </p:tav>
                                        <p:tav tm="100000">
                                          <p:val>
                                            <p:strVal val="#ppt_x"/>
                                          </p:val>
                                        </p:tav>
                                      </p:tavLst>
                                    </p:anim>
                                    <p:anim calcmode="lin" valueType="num">
                                      <p:cBhvr>
                                        <p:cTn id="74"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75" dur="10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20" presetClass="entr" presetSubtype="0" fill="hold" nodeType="click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wedge">
                                      <p:cBhvr>
                                        <p:cTn id="80" dur="2000"/>
                                        <p:tgtEl>
                                          <p:spTgt spid="17"/>
                                        </p:tgtEl>
                                      </p:cBhvr>
                                    </p:animEffect>
                                  </p:childTnLst>
                                </p:cTn>
                              </p:par>
                            </p:childTnLst>
                          </p:cTn>
                        </p:par>
                      </p:childTnLst>
                    </p:cTn>
                  </p:par>
                  <p:par>
                    <p:cTn id="81" fill="hold">
                      <p:stCondLst>
                        <p:cond delay="indefinite"/>
                      </p:stCondLst>
                      <p:childTnLst>
                        <p:par>
                          <p:cTn id="82" fill="hold">
                            <p:stCondLst>
                              <p:cond delay="0"/>
                            </p:stCondLst>
                            <p:childTnLst>
                              <p:par>
                                <p:cTn id="83" presetID="38" presetClass="entr" presetSubtype="0" accel="50000" fill="hold" nodeType="clickEffect">
                                  <p:stCondLst>
                                    <p:cond delay="0"/>
                                  </p:stCondLst>
                                  <p:iterate type="lt">
                                    <p:tmPct val="50000"/>
                                  </p:iterate>
                                  <p:childTnLst>
                                    <p:set>
                                      <p:cBhvr>
                                        <p:cTn id="84" dur="1" fill="hold">
                                          <p:stCondLst>
                                            <p:cond delay="0"/>
                                          </p:stCondLst>
                                        </p:cTn>
                                        <p:tgtEl>
                                          <p:spTgt spid="31"/>
                                        </p:tgtEl>
                                        <p:attrNameLst>
                                          <p:attrName>style.visibility</p:attrName>
                                        </p:attrNameLst>
                                      </p:cBhvr>
                                      <p:to>
                                        <p:strVal val="visible"/>
                                      </p:to>
                                    </p:set>
                                    <p:set>
                                      <p:cBhvr>
                                        <p:cTn id="85" dur="455" fill="hold">
                                          <p:stCondLst>
                                            <p:cond delay="0"/>
                                          </p:stCondLst>
                                        </p:cTn>
                                        <p:tgtEl>
                                          <p:spTgt spid="31"/>
                                        </p:tgtEl>
                                        <p:attrNameLst>
                                          <p:attrName>style.rotation</p:attrName>
                                        </p:attrNameLst>
                                      </p:cBhvr>
                                      <p:to>
                                        <p:strVal val="-45.0"/>
                                      </p:to>
                                    </p:set>
                                    <p:anim calcmode="lin" valueType="num">
                                      <p:cBhvr>
                                        <p:cTn id="86" dur="455" fill="hold">
                                          <p:stCondLst>
                                            <p:cond delay="455"/>
                                          </p:stCondLst>
                                        </p:cTn>
                                        <p:tgtEl>
                                          <p:spTgt spid="31"/>
                                        </p:tgtEl>
                                        <p:attrNameLst>
                                          <p:attrName>style.rotation</p:attrName>
                                        </p:attrNameLst>
                                      </p:cBhvr>
                                      <p:tavLst>
                                        <p:tav tm="0">
                                          <p:val>
                                            <p:fltVal val="-45"/>
                                          </p:val>
                                        </p:tav>
                                        <p:tav tm="69900">
                                          <p:val>
                                            <p:fltVal val="45"/>
                                          </p:val>
                                        </p:tav>
                                        <p:tav tm="100000">
                                          <p:val>
                                            <p:fltVal val="0"/>
                                          </p:val>
                                        </p:tav>
                                      </p:tavLst>
                                    </p:anim>
                                    <p:anim calcmode="lin" valueType="num">
                                      <p:cBhvr>
                                        <p:cTn id="87" dur="455" fill="hold">
                                          <p:stCondLst>
                                            <p:cond delay="0"/>
                                          </p:stCondLst>
                                        </p:cTn>
                                        <p:tgtEl>
                                          <p:spTgt spid="31"/>
                                        </p:tgtEl>
                                        <p:attrNameLst>
                                          <p:attrName>ppt_y</p:attrName>
                                        </p:attrNameLst>
                                      </p:cBhvr>
                                      <p:tavLst>
                                        <p:tav tm="0">
                                          <p:val>
                                            <p:strVal val="#ppt_y-1"/>
                                          </p:val>
                                        </p:tav>
                                        <p:tav tm="100000">
                                          <p:val>
                                            <p:strVal val="#ppt_y-(0.354*#ppt_w-0.172*#ppt_h)"/>
                                          </p:val>
                                        </p:tav>
                                      </p:tavLst>
                                    </p:anim>
                                    <p:anim calcmode="lin" valueType="num">
                                      <p:cBhvr>
                                        <p:cTn id="88" dur="156" decel="50000" autoRev="1" fill="hold">
                                          <p:stCondLst>
                                            <p:cond delay="455"/>
                                          </p:stCondLst>
                                        </p:cTn>
                                        <p:tgtEl>
                                          <p:spTgt spid="31"/>
                                        </p:tgtEl>
                                        <p:attrNameLst>
                                          <p:attrName>ppt_y</p:attrName>
                                        </p:attrNameLst>
                                      </p:cBhvr>
                                      <p:tavLst>
                                        <p:tav tm="0">
                                          <p:val>
                                            <p:strVal val="#ppt_y-(0.354*#ppt_w-0.172*#ppt_h)"/>
                                          </p:val>
                                        </p:tav>
                                        <p:tav tm="100000">
                                          <p:val>
                                            <p:strVal val="#ppt_y-(0.354*#ppt_w-0.172*#ppt_h)-#ppt_h/2"/>
                                          </p:val>
                                        </p:tav>
                                      </p:tavLst>
                                    </p:anim>
                                    <p:anim calcmode="lin" valueType="num">
                                      <p:cBhvr>
                                        <p:cTn id="89" dur="136" fill="hold">
                                          <p:stCondLst>
                                            <p:cond delay="864"/>
                                          </p:stCondLst>
                                        </p:cTn>
                                        <p:tgtEl>
                                          <p:spTgt spid="31"/>
                                        </p:tgtEl>
                                        <p:attrNameLst>
                                          <p:attrName>ppt_y</p:attrName>
                                        </p:attrNameLst>
                                      </p:cBhvr>
                                      <p:tavLst>
                                        <p:tav tm="0">
                                          <p:val>
                                            <p:strVal val="#ppt_y-(0.354*#ppt_w-0.172*#ppt_h)"/>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13" presetClass="entr" presetSubtype="16" fill="hold"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plus(in)">
                                      <p:cBhvr>
                                        <p:cTn id="94" dur="2000"/>
                                        <p:tgtEl>
                                          <p:spTgt spid="29"/>
                                        </p:tgtEl>
                                      </p:cBhvr>
                                    </p:animEffect>
                                  </p:childTnLst>
                                </p:cTn>
                              </p:par>
                            </p:childTnLst>
                          </p:cTn>
                        </p:par>
                      </p:childTnLst>
                    </p:cTn>
                  </p:par>
                  <p:par>
                    <p:cTn id="95" fill="hold">
                      <p:stCondLst>
                        <p:cond delay="indefinite"/>
                      </p:stCondLst>
                      <p:childTnLst>
                        <p:par>
                          <p:cTn id="96" fill="hold">
                            <p:stCondLst>
                              <p:cond delay="0"/>
                            </p:stCondLst>
                            <p:childTnLst>
                              <p:par>
                                <p:cTn id="97" presetID="19" presetClass="entr" presetSubtype="10" fill="hold" nodeType="click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0" fill="hold"/>
                                        <p:tgtEl>
                                          <p:spTgt spid="40"/>
                                        </p:tgtEl>
                                        <p:attrNameLst>
                                          <p:attrName>ppt_w</p:attrName>
                                        </p:attrNameLst>
                                      </p:cBhvr>
                                      <p:tavLst>
                                        <p:tav tm="0" fmla="#ppt_w*sin(2.5*pi*$)">
                                          <p:val>
                                            <p:fltVal val="0"/>
                                          </p:val>
                                        </p:tav>
                                        <p:tav tm="100000">
                                          <p:val>
                                            <p:fltVal val="1"/>
                                          </p:val>
                                        </p:tav>
                                      </p:tavLst>
                                    </p:anim>
                                    <p:anim calcmode="lin" valueType="num">
                                      <p:cBhvr>
                                        <p:cTn id="100" dur="5000" fill="hold"/>
                                        <p:tgtEl>
                                          <p:spTgt spid="40"/>
                                        </p:tgtEl>
                                        <p:attrNameLst>
                                          <p:attrName>ppt_h</p:attrName>
                                        </p:attrNameLst>
                                      </p:cBhvr>
                                      <p:tavLst>
                                        <p:tav tm="0">
                                          <p:val>
                                            <p:strVal val="#ppt_h"/>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4" presetClass="entr" presetSubtype="16" fill="hold" nodeType="click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box(in)">
                                      <p:cBhvr>
                                        <p:cTn id="105" dur="500"/>
                                        <p:tgtEl>
                                          <p:spTgt spid="19"/>
                                        </p:tgtEl>
                                      </p:cBhvr>
                                    </p:animEffect>
                                  </p:childTnLst>
                                </p:cTn>
                              </p:par>
                            </p:childTnLst>
                          </p:cTn>
                        </p:par>
                      </p:childTnLst>
                    </p:cTn>
                  </p:par>
                  <p:par>
                    <p:cTn id="106" fill="hold">
                      <p:stCondLst>
                        <p:cond delay="indefinite"/>
                      </p:stCondLst>
                      <p:childTnLst>
                        <p:par>
                          <p:cTn id="107" fill="hold">
                            <p:stCondLst>
                              <p:cond delay="0"/>
                            </p:stCondLst>
                            <p:childTnLst>
                              <p:par>
                                <p:cTn id="108" presetID="34" presetClass="entr" presetSubtype="0" fill="hold" nodeType="clickEffect">
                                  <p:stCondLst>
                                    <p:cond delay="0"/>
                                  </p:stCondLst>
                                  <p:childTnLst>
                                    <p:set>
                                      <p:cBhvr>
                                        <p:cTn id="109" dur="1" fill="hold">
                                          <p:stCondLst>
                                            <p:cond delay="0"/>
                                          </p:stCondLst>
                                        </p:cTn>
                                        <p:tgtEl>
                                          <p:spTgt spid="20"/>
                                        </p:tgtEl>
                                        <p:attrNameLst>
                                          <p:attrName>style.visibility</p:attrName>
                                        </p:attrNameLst>
                                      </p:cBhvr>
                                      <p:to>
                                        <p:strVal val="visible"/>
                                      </p:to>
                                    </p:set>
                                    <p:anim from="(-#ppt_w/2)" to="(#ppt_x)" calcmode="lin" valueType="num">
                                      <p:cBhvr>
                                        <p:cTn id="110" dur="600" fill="hold">
                                          <p:stCondLst>
                                            <p:cond delay="0"/>
                                          </p:stCondLst>
                                        </p:cTn>
                                        <p:tgtEl>
                                          <p:spTgt spid="20"/>
                                        </p:tgtEl>
                                        <p:attrNameLst>
                                          <p:attrName>ppt_x</p:attrName>
                                        </p:attrNameLst>
                                      </p:cBhvr>
                                    </p:anim>
                                    <p:anim from="0" to="-1.0" calcmode="lin" valueType="num">
                                      <p:cBhvr>
                                        <p:cTn id="111" dur="200" decel="50000" autoRev="1" fill="hold">
                                          <p:stCondLst>
                                            <p:cond delay="600"/>
                                          </p:stCondLst>
                                        </p:cTn>
                                        <p:tgtEl>
                                          <p:spTgt spid="20"/>
                                        </p:tgtEl>
                                        <p:attrNameLst>
                                          <p:attrName>xshear</p:attrName>
                                        </p:attrNameLst>
                                      </p:cBhvr>
                                    </p:anim>
                                    <p:animScale>
                                      <p:cBhvr>
                                        <p:cTn id="112" dur="200" decel="100000" autoRev="1" fill="hold">
                                          <p:stCondLst>
                                            <p:cond delay="600"/>
                                          </p:stCondLst>
                                        </p:cTn>
                                        <p:tgtEl>
                                          <p:spTgt spid="20"/>
                                        </p:tgtEl>
                                      </p:cBhvr>
                                      <p:from x="100000" y="100000"/>
                                      <p:to x="80000" y="100000"/>
                                    </p:animScale>
                                    <p:anim by="(#ppt_h/3+#ppt_w*0.1)" calcmode="lin" valueType="num">
                                      <p:cBhvr additive="sum">
                                        <p:cTn id="113" dur="200" decel="100000" autoRev="1" fill="hold">
                                          <p:stCondLst>
                                            <p:cond delay="600"/>
                                          </p:stCondLst>
                                        </p:cTn>
                                        <p:tgtEl>
                                          <p:spTgt spid="20"/>
                                        </p:tgtEl>
                                        <p:attrNameLst>
                                          <p:attrName>ppt_x</p:attrName>
                                        </p:attrNameLst>
                                      </p:cBhvr>
                                    </p:anim>
                                  </p:childTnLst>
                                </p:cTn>
                              </p:par>
                            </p:childTnLst>
                          </p:cTn>
                        </p:par>
                      </p:childTnLst>
                    </p:cTn>
                  </p:par>
                  <p:par>
                    <p:cTn id="114" fill="hold">
                      <p:stCondLst>
                        <p:cond delay="indefinite"/>
                      </p:stCondLst>
                      <p:childTnLst>
                        <p:par>
                          <p:cTn id="115" fill="hold">
                            <p:stCondLst>
                              <p:cond delay="0"/>
                            </p:stCondLst>
                            <p:childTnLst>
                              <p:par>
                                <p:cTn id="116" presetID="51" presetClass="entr" presetSubtype="0" fill="hold" nodeType="click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fade">
                                      <p:cBhvr>
                                        <p:cTn id="118" dur="770" decel="100000"/>
                                        <p:tgtEl>
                                          <p:spTgt spid="27"/>
                                        </p:tgtEl>
                                      </p:cBhvr>
                                    </p:animEffect>
                                    <p:animScale>
                                      <p:cBhvr>
                                        <p:cTn id="119" dur="770" decel="100000"/>
                                        <p:tgtEl>
                                          <p:spTgt spid="27"/>
                                        </p:tgtEl>
                                      </p:cBhvr>
                                      <p:from x="10000" y="10000"/>
                                      <p:to x="200000" y="450000"/>
                                    </p:animScale>
                                    <p:animScale>
                                      <p:cBhvr>
                                        <p:cTn id="120" dur="1230" accel="100000" fill="hold">
                                          <p:stCondLst>
                                            <p:cond delay="770"/>
                                          </p:stCondLst>
                                        </p:cTn>
                                        <p:tgtEl>
                                          <p:spTgt spid="27"/>
                                        </p:tgtEl>
                                      </p:cBhvr>
                                      <p:from x="200000" y="450000"/>
                                      <p:to x="100000" y="100000"/>
                                    </p:animScale>
                                    <p:set>
                                      <p:cBhvr>
                                        <p:cTn id="121" dur="770" fill="hold"/>
                                        <p:tgtEl>
                                          <p:spTgt spid="27"/>
                                        </p:tgtEl>
                                        <p:attrNameLst>
                                          <p:attrName>ppt_x</p:attrName>
                                        </p:attrNameLst>
                                      </p:cBhvr>
                                      <p:to>
                                        <p:strVal val="(0.5)"/>
                                      </p:to>
                                    </p:set>
                                    <p:anim from="(0.5)" to="(#ppt_x)" calcmode="lin" valueType="num">
                                      <p:cBhvr>
                                        <p:cTn id="122" dur="1230" accel="100000" fill="hold">
                                          <p:stCondLst>
                                            <p:cond delay="770"/>
                                          </p:stCondLst>
                                        </p:cTn>
                                        <p:tgtEl>
                                          <p:spTgt spid="27"/>
                                        </p:tgtEl>
                                        <p:attrNameLst>
                                          <p:attrName>ppt_x</p:attrName>
                                        </p:attrNameLst>
                                      </p:cBhvr>
                                    </p:anim>
                                    <p:set>
                                      <p:cBhvr>
                                        <p:cTn id="123" dur="770" fill="hold"/>
                                        <p:tgtEl>
                                          <p:spTgt spid="27"/>
                                        </p:tgtEl>
                                        <p:attrNameLst>
                                          <p:attrName>ppt_y</p:attrName>
                                        </p:attrNameLst>
                                      </p:cBhvr>
                                      <p:to>
                                        <p:strVal val="(#ppt_y+0.4)"/>
                                      </p:to>
                                    </p:set>
                                    <p:anim from="(#ppt_y+0.4)" to="(#ppt_y)" calcmode="lin" valueType="num">
                                      <p:cBhvr>
                                        <p:cTn id="124" dur="1230" accel="100000" fill="hold">
                                          <p:stCondLst>
                                            <p:cond delay="770"/>
                                          </p:stCondLst>
                                        </p:cTn>
                                        <p:tgtEl>
                                          <p:spTgt spid="27"/>
                                        </p:tgtEl>
                                        <p:attrNameLst>
                                          <p:attrName>ppt_y</p:attrName>
                                        </p:attrNameLst>
                                      </p:cBhvr>
                                    </p:anim>
                                  </p:childTnLst>
                                </p:cTn>
                              </p:par>
                            </p:childTnLst>
                          </p:cTn>
                        </p:par>
                      </p:childTnLst>
                    </p:cTn>
                  </p:par>
                  <p:par>
                    <p:cTn id="125" fill="hold">
                      <p:stCondLst>
                        <p:cond delay="indefinite"/>
                      </p:stCondLst>
                      <p:childTnLst>
                        <p:par>
                          <p:cTn id="126" fill="hold">
                            <p:stCondLst>
                              <p:cond delay="0"/>
                            </p:stCondLst>
                            <p:childTnLst>
                              <p:par>
                                <p:cTn id="127" presetID="13" presetClass="entr" presetSubtype="16" fill="hold" nodeType="clickEffect">
                                  <p:stCondLst>
                                    <p:cond delay="0"/>
                                  </p:stCondLst>
                                  <p:childTnLst>
                                    <p:set>
                                      <p:cBhvr>
                                        <p:cTn id="128" dur="1" fill="hold">
                                          <p:stCondLst>
                                            <p:cond delay="0"/>
                                          </p:stCondLst>
                                        </p:cTn>
                                        <p:tgtEl>
                                          <p:spTgt spid="22"/>
                                        </p:tgtEl>
                                        <p:attrNameLst>
                                          <p:attrName>style.visibility</p:attrName>
                                        </p:attrNameLst>
                                      </p:cBhvr>
                                      <p:to>
                                        <p:strVal val="visible"/>
                                      </p:to>
                                    </p:set>
                                    <p:animEffect transition="in" filter="plus(in)">
                                      <p:cBhvr>
                                        <p:cTn id="129" dur="2000"/>
                                        <p:tgtEl>
                                          <p:spTgt spid="22"/>
                                        </p:tgtEl>
                                      </p:cBhvr>
                                    </p:animEffect>
                                  </p:childTnLst>
                                </p:cTn>
                              </p:par>
                            </p:childTnLst>
                          </p:cTn>
                        </p:par>
                      </p:childTnLst>
                    </p:cTn>
                  </p:par>
                  <p:par>
                    <p:cTn id="130" fill="hold">
                      <p:stCondLst>
                        <p:cond delay="indefinite"/>
                      </p:stCondLst>
                      <p:childTnLst>
                        <p:par>
                          <p:cTn id="131" fill="hold">
                            <p:stCondLst>
                              <p:cond delay="0"/>
                            </p:stCondLst>
                            <p:childTnLst>
                              <p:par>
                                <p:cTn id="132" presetID="30" presetClass="entr" presetSubtype="0" fill="hold" nodeType="clickEffect">
                                  <p:stCondLst>
                                    <p:cond delay="0"/>
                                  </p:stCondLst>
                                  <p:childTnLst>
                                    <p:set>
                                      <p:cBhvr>
                                        <p:cTn id="133" dur="1" fill="hold">
                                          <p:stCondLst>
                                            <p:cond delay="0"/>
                                          </p:stCondLst>
                                        </p:cTn>
                                        <p:tgtEl>
                                          <p:spTgt spid="26"/>
                                        </p:tgtEl>
                                        <p:attrNameLst>
                                          <p:attrName>style.visibility</p:attrName>
                                        </p:attrNameLst>
                                      </p:cBhvr>
                                      <p:to>
                                        <p:strVal val="visible"/>
                                      </p:to>
                                    </p:set>
                                    <p:animEffect transition="in" filter="fade">
                                      <p:cBhvr>
                                        <p:cTn id="134" dur="800" decel="100000"/>
                                        <p:tgtEl>
                                          <p:spTgt spid="26"/>
                                        </p:tgtEl>
                                      </p:cBhvr>
                                    </p:animEffect>
                                    <p:anim calcmode="lin" valueType="num">
                                      <p:cBhvr>
                                        <p:cTn id="135" dur="800" decel="100000" fill="hold"/>
                                        <p:tgtEl>
                                          <p:spTgt spid="26"/>
                                        </p:tgtEl>
                                        <p:attrNameLst>
                                          <p:attrName>style.rotation</p:attrName>
                                        </p:attrNameLst>
                                      </p:cBhvr>
                                      <p:tavLst>
                                        <p:tav tm="0">
                                          <p:val>
                                            <p:fltVal val="-90"/>
                                          </p:val>
                                        </p:tav>
                                        <p:tav tm="100000">
                                          <p:val>
                                            <p:fltVal val="0"/>
                                          </p:val>
                                        </p:tav>
                                      </p:tavLst>
                                    </p:anim>
                                    <p:anim calcmode="lin" valueType="num">
                                      <p:cBhvr>
                                        <p:cTn id="136" dur="800" decel="100000" fill="hold"/>
                                        <p:tgtEl>
                                          <p:spTgt spid="26"/>
                                        </p:tgtEl>
                                        <p:attrNameLst>
                                          <p:attrName>ppt_x</p:attrName>
                                        </p:attrNameLst>
                                      </p:cBhvr>
                                      <p:tavLst>
                                        <p:tav tm="0">
                                          <p:val>
                                            <p:strVal val="#ppt_x+0.4"/>
                                          </p:val>
                                        </p:tav>
                                        <p:tav tm="100000">
                                          <p:val>
                                            <p:strVal val="#ppt_x-0.05"/>
                                          </p:val>
                                        </p:tav>
                                      </p:tavLst>
                                    </p:anim>
                                    <p:anim calcmode="lin" valueType="num">
                                      <p:cBhvr>
                                        <p:cTn id="137" dur="800" decel="100000" fill="hold"/>
                                        <p:tgtEl>
                                          <p:spTgt spid="26"/>
                                        </p:tgtEl>
                                        <p:attrNameLst>
                                          <p:attrName>ppt_y</p:attrName>
                                        </p:attrNameLst>
                                      </p:cBhvr>
                                      <p:tavLst>
                                        <p:tav tm="0">
                                          <p:val>
                                            <p:strVal val="#ppt_y-0.4"/>
                                          </p:val>
                                        </p:tav>
                                        <p:tav tm="100000">
                                          <p:val>
                                            <p:strVal val="#ppt_y+0.1"/>
                                          </p:val>
                                        </p:tav>
                                      </p:tavLst>
                                    </p:anim>
                                    <p:anim calcmode="lin" valueType="num">
                                      <p:cBhvr>
                                        <p:cTn id="138"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39"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45" presetClass="entr" presetSubtype="0" fill="hold" nodeType="clickEffect">
                                  <p:stCondLst>
                                    <p:cond delay="0"/>
                                  </p:stCondLst>
                                  <p:iterate type="lt">
                                    <p:tmPct val="10000"/>
                                  </p:iterate>
                                  <p:childTnLst>
                                    <p:set>
                                      <p:cBhvr>
                                        <p:cTn id="143" dur="1" fill="hold">
                                          <p:stCondLst>
                                            <p:cond delay="0"/>
                                          </p:stCondLst>
                                        </p:cTn>
                                        <p:tgtEl>
                                          <p:spTgt spid="41"/>
                                        </p:tgtEl>
                                        <p:attrNameLst>
                                          <p:attrName>style.visibility</p:attrName>
                                        </p:attrNameLst>
                                      </p:cBhvr>
                                      <p:to>
                                        <p:strVal val="visible"/>
                                      </p:to>
                                    </p:set>
                                    <p:animEffect transition="in" filter="fade">
                                      <p:cBhvr>
                                        <p:cTn id="144" dur="2000"/>
                                        <p:tgtEl>
                                          <p:spTgt spid="41"/>
                                        </p:tgtEl>
                                      </p:cBhvr>
                                    </p:animEffect>
                                    <p:anim calcmode="lin" valueType="num">
                                      <p:cBhvr>
                                        <p:cTn id="145" dur="2000" fill="hold"/>
                                        <p:tgtEl>
                                          <p:spTgt spid="41"/>
                                        </p:tgtEl>
                                        <p:attrNameLst>
                                          <p:attrName>ppt_w</p:attrName>
                                        </p:attrNameLst>
                                      </p:cBhvr>
                                      <p:tavLst>
                                        <p:tav tm="0" fmla="#ppt_w*sin(2.5*pi*$)">
                                          <p:val>
                                            <p:fltVal val="0"/>
                                          </p:val>
                                        </p:tav>
                                        <p:tav tm="100000">
                                          <p:val>
                                            <p:fltVal val="1"/>
                                          </p:val>
                                        </p:tav>
                                      </p:tavLst>
                                    </p:anim>
                                    <p:anim calcmode="lin" valueType="num">
                                      <p:cBhvr>
                                        <p:cTn id="146" dur="2000" fill="hold"/>
                                        <p:tgtEl>
                                          <p:spTgt spid="41"/>
                                        </p:tgtEl>
                                        <p:attrNameLst>
                                          <p:attrName>ppt_h</p:attrName>
                                        </p:attrNameLst>
                                      </p:cBhvr>
                                      <p:tavLst>
                                        <p:tav tm="0">
                                          <p:val>
                                            <p:strVal val="#ppt_h"/>
                                          </p:val>
                                        </p:tav>
                                        <p:tav tm="100000">
                                          <p:val>
                                            <p:strVal val="#ppt_h"/>
                                          </p:val>
                                        </p:tav>
                                      </p:tavLst>
                                    </p:anim>
                                  </p:childTnLst>
                                </p:cTn>
                              </p:par>
                            </p:childTnLst>
                          </p:cTn>
                        </p:par>
                      </p:childTnLst>
                    </p:cTn>
                  </p:par>
                  <p:par>
                    <p:cTn id="147" fill="hold">
                      <p:stCondLst>
                        <p:cond delay="indefinite"/>
                      </p:stCondLst>
                      <p:childTnLst>
                        <p:par>
                          <p:cTn id="148" fill="hold">
                            <p:stCondLst>
                              <p:cond delay="0"/>
                            </p:stCondLst>
                            <p:childTnLst>
                              <p:par>
                                <p:cTn id="149" presetID="21" presetClass="entr" presetSubtype="4" fill="hold" nodeType="clickEffect">
                                  <p:stCondLst>
                                    <p:cond delay="0"/>
                                  </p:stCondLst>
                                  <p:childTnLst>
                                    <p:set>
                                      <p:cBhvr>
                                        <p:cTn id="150" dur="1" fill="hold">
                                          <p:stCondLst>
                                            <p:cond delay="0"/>
                                          </p:stCondLst>
                                        </p:cTn>
                                        <p:tgtEl>
                                          <p:spTgt spid="24"/>
                                        </p:tgtEl>
                                        <p:attrNameLst>
                                          <p:attrName>style.visibility</p:attrName>
                                        </p:attrNameLst>
                                      </p:cBhvr>
                                      <p:to>
                                        <p:strVal val="visible"/>
                                      </p:to>
                                    </p:set>
                                    <p:animEffect transition="in" filter="wheel(4)">
                                      <p:cBhvr>
                                        <p:cTn id="151" dur="2000"/>
                                        <p:tgtEl>
                                          <p:spTgt spid="24"/>
                                        </p:tgtEl>
                                      </p:cBhvr>
                                    </p:animEffect>
                                  </p:childTnLst>
                                </p:cTn>
                              </p:par>
                            </p:childTnLst>
                          </p:cTn>
                        </p:par>
                      </p:childTnLst>
                    </p:cTn>
                  </p:par>
                  <p:par>
                    <p:cTn id="152" fill="hold">
                      <p:stCondLst>
                        <p:cond delay="indefinite"/>
                      </p:stCondLst>
                      <p:childTnLst>
                        <p:par>
                          <p:cTn id="153" fill="hold">
                            <p:stCondLst>
                              <p:cond delay="0"/>
                            </p:stCondLst>
                            <p:childTnLst>
                              <p:par>
                                <p:cTn id="154" presetID="41" presetClass="entr" presetSubtype="0" fill="hold" nodeType="clickEffect">
                                  <p:stCondLst>
                                    <p:cond delay="0"/>
                                  </p:stCondLst>
                                  <p:iterate type="lt">
                                    <p:tmPct val="10000"/>
                                  </p:iterate>
                                  <p:childTnLst>
                                    <p:set>
                                      <p:cBhvr>
                                        <p:cTn id="155" dur="1" fill="hold">
                                          <p:stCondLst>
                                            <p:cond delay="0"/>
                                          </p:stCondLst>
                                        </p:cTn>
                                        <p:tgtEl>
                                          <p:spTgt spid="36"/>
                                        </p:tgtEl>
                                        <p:attrNameLst>
                                          <p:attrName>style.visibility</p:attrName>
                                        </p:attrNameLst>
                                      </p:cBhvr>
                                      <p:to>
                                        <p:strVal val="visible"/>
                                      </p:to>
                                    </p:set>
                                    <p:anim calcmode="lin" valueType="num">
                                      <p:cBhvr>
                                        <p:cTn id="15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36"/>
                                        </p:tgtEl>
                                        <p:attrNameLst>
                                          <p:attrName>ppt_y</p:attrName>
                                        </p:attrNameLst>
                                      </p:cBhvr>
                                      <p:tavLst>
                                        <p:tav tm="0">
                                          <p:val>
                                            <p:strVal val="#ppt_y"/>
                                          </p:val>
                                        </p:tav>
                                        <p:tav tm="100000">
                                          <p:val>
                                            <p:strVal val="#ppt_y"/>
                                          </p:val>
                                        </p:tav>
                                      </p:tavLst>
                                    </p:anim>
                                    <p:anim calcmode="lin" valueType="num">
                                      <p:cBhvr>
                                        <p:cTn id="15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36"/>
                                        </p:tgtEl>
                                      </p:cBhvr>
                                    </p:animEffect>
                                  </p:childTnLst>
                                </p:cTn>
                              </p:par>
                            </p:childTnLst>
                          </p:cTn>
                        </p:par>
                      </p:childTnLst>
                    </p:cTn>
                  </p:par>
                  <p:par>
                    <p:cTn id="161" fill="hold">
                      <p:stCondLst>
                        <p:cond delay="indefinite"/>
                      </p:stCondLst>
                      <p:childTnLst>
                        <p:par>
                          <p:cTn id="162" fill="hold">
                            <p:stCondLst>
                              <p:cond delay="0"/>
                            </p:stCondLst>
                            <p:childTnLst>
                              <p:par>
                                <p:cTn id="163" presetID="26" presetClass="entr" presetSubtype="0" fill="hold" nodeType="clickEffect">
                                  <p:stCondLst>
                                    <p:cond delay="0"/>
                                  </p:stCondLst>
                                  <p:childTnLst>
                                    <p:set>
                                      <p:cBhvr>
                                        <p:cTn id="164" dur="1" fill="hold">
                                          <p:stCondLst>
                                            <p:cond delay="0"/>
                                          </p:stCondLst>
                                        </p:cTn>
                                        <p:tgtEl>
                                          <p:spTgt spid="25"/>
                                        </p:tgtEl>
                                        <p:attrNameLst>
                                          <p:attrName>style.visibility</p:attrName>
                                        </p:attrNameLst>
                                      </p:cBhvr>
                                      <p:to>
                                        <p:strVal val="visible"/>
                                      </p:to>
                                    </p:set>
                                    <p:animEffect transition="in" filter="wipe(down)">
                                      <p:cBhvr>
                                        <p:cTn id="165" dur="580">
                                          <p:stCondLst>
                                            <p:cond delay="0"/>
                                          </p:stCondLst>
                                        </p:cTn>
                                        <p:tgtEl>
                                          <p:spTgt spid="25"/>
                                        </p:tgtEl>
                                      </p:cBhvr>
                                    </p:animEffect>
                                    <p:anim calcmode="lin" valueType="num">
                                      <p:cBhvr>
                                        <p:cTn id="166"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67"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68"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69"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70"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71" dur="26">
                                          <p:stCondLst>
                                            <p:cond delay="650"/>
                                          </p:stCondLst>
                                        </p:cTn>
                                        <p:tgtEl>
                                          <p:spTgt spid="25"/>
                                        </p:tgtEl>
                                      </p:cBhvr>
                                      <p:to x="100000" y="60000"/>
                                    </p:animScale>
                                    <p:animScale>
                                      <p:cBhvr>
                                        <p:cTn id="172" dur="166" decel="50000">
                                          <p:stCondLst>
                                            <p:cond delay="676"/>
                                          </p:stCondLst>
                                        </p:cTn>
                                        <p:tgtEl>
                                          <p:spTgt spid="25"/>
                                        </p:tgtEl>
                                      </p:cBhvr>
                                      <p:to x="100000" y="100000"/>
                                    </p:animScale>
                                    <p:animScale>
                                      <p:cBhvr>
                                        <p:cTn id="173" dur="26">
                                          <p:stCondLst>
                                            <p:cond delay="1312"/>
                                          </p:stCondLst>
                                        </p:cTn>
                                        <p:tgtEl>
                                          <p:spTgt spid="25"/>
                                        </p:tgtEl>
                                      </p:cBhvr>
                                      <p:to x="100000" y="80000"/>
                                    </p:animScale>
                                    <p:animScale>
                                      <p:cBhvr>
                                        <p:cTn id="174" dur="166" decel="50000">
                                          <p:stCondLst>
                                            <p:cond delay="1338"/>
                                          </p:stCondLst>
                                        </p:cTn>
                                        <p:tgtEl>
                                          <p:spTgt spid="25"/>
                                        </p:tgtEl>
                                      </p:cBhvr>
                                      <p:to x="100000" y="100000"/>
                                    </p:animScale>
                                    <p:animScale>
                                      <p:cBhvr>
                                        <p:cTn id="175" dur="26">
                                          <p:stCondLst>
                                            <p:cond delay="1642"/>
                                          </p:stCondLst>
                                        </p:cTn>
                                        <p:tgtEl>
                                          <p:spTgt spid="25"/>
                                        </p:tgtEl>
                                      </p:cBhvr>
                                      <p:to x="100000" y="90000"/>
                                    </p:animScale>
                                    <p:animScale>
                                      <p:cBhvr>
                                        <p:cTn id="176" dur="166" decel="50000">
                                          <p:stCondLst>
                                            <p:cond delay="1668"/>
                                          </p:stCondLst>
                                        </p:cTn>
                                        <p:tgtEl>
                                          <p:spTgt spid="25"/>
                                        </p:tgtEl>
                                      </p:cBhvr>
                                      <p:to x="100000" y="100000"/>
                                    </p:animScale>
                                    <p:animScale>
                                      <p:cBhvr>
                                        <p:cTn id="177" dur="26">
                                          <p:stCondLst>
                                            <p:cond delay="1808"/>
                                          </p:stCondLst>
                                        </p:cTn>
                                        <p:tgtEl>
                                          <p:spTgt spid="25"/>
                                        </p:tgtEl>
                                      </p:cBhvr>
                                      <p:to x="100000" y="95000"/>
                                    </p:animScale>
                                    <p:animScale>
                                      <p:cBhvr>
                                        <p:cTn id="178" dur="166" decel="50000">
                                          <p:stCondLst>
                                            <p:cond delay="1834"/>
                                          </p:stCondLst>
                                        </p:cTn>
                                        <p:tgtEl>
                                          <p:spTgt spid="25"/>
                                        </p:tgtEl>
                                      </p:cBhvr>
                                      <p:to x="100000" y="100000"/>
                                    </p:animScale>
                                  </p:childTnLst>
                                </p:cTn>
                              </p:par>
                            </p:childTnLst>
                          </p:cTn>
                        </p:par>
                        <p:par>
                          <p:cTn id="179" fill="hold">
                            <p:stCondLst>
                              <p:cond delay="2000"/>
                            </p:stCondLst>
                            <p:childTnLst>
                              <p:par>
                                <p:cTn id="180" presetID="24" presetClass="entr" presetSubtype="0" fill="hold" nodeType="afterEffect">
                                  <p:stCondLst>
                                    <p:cond delay="0"/>
                                  </p:stCondLst>
                                  <p:childTnLst>
                                    <p:set>
                                      <p:cBhvr>
                                        <p:cTn id="181" dur="1" fill="hold">
                                          <p:stCondLst>
                                            <p:cond delay="0"/>
                                          </p:stCondLst>
                                        </p:cTn>
                                        <p:tgtEl>
                                          <p:spTgt spid="28"/>
                                        </p:tgtEl>
                                        <p:attrNameLst>
                                          <p:attrName>style.visibility</p:attrName>
                                        </p:attrNameLst>
                                      </p:cBhvr>
                                      <p:to>
                                        <p:strVal val="visible"/>
                                      </p:to>
                                    </p:set>
                                    <p:anim to="" calcmode="lin" valueType="num">
                                      <p:cBhvr>
                                        <p:cTn id="182" dur="1" fill="hold"/>
                                        <p:tgtEl>
                                          <p:spTgt spid="2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P spid="9"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Diapositive 1&quot;/&gt;&lt;property id=&quot;20307&quot; value=&quot;256&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1376</TotalTime>
  <Words>735</Words>
  <Application>Microsoft Office PowerPoint</Application>
  <PresentationFormat>Personnalisé</PresentationFormat>
  <Paragraphs>37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Opulent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UNIV</cp:lastModifiedBy>
  <cp:revision>174</cp:revision>
  <dcterms:created xsi:type="dcterms:W3CDTF">2014-04-16T09:22:23Z</dcterms:created>
  <dcterms:modified xsi:type="dcterms:W3CDTF">2015-02-25T10:24:26Z</dcterms:modified>
</cp:coreProperties>
</file>